
<file path=[Content_Types].xml><?xml version="1.0" encoding="utf-8"?>
<Types xmlns="http://schemas.openxmlformats.org/package/2006/content-types">
  <Override PartName="/ppt/slides/slide5.xml" ContentType="application/vnd.openxmlformats-officedocument.presentationml.slide+xml"/>
  <Override PartName="/ppt/slides/slide6.xml" ContentType="application/vnd.openxmlformats-officedocument.presentationml.slide+xml"/>
  <Override PartName="/ppt/slideLayouts/slideLayout7.xml" ContentType="application/vnd.openxmlformats-officedocument.presentationml.slideLayout+xml"/>
  <Override PartName="/ppt/slideLayouts/slideLayout8.xml" ContentType="application/vnd.openxmlformats-officedocument.presentationml.slideLayout+xml"/>
  <Default Extension="png" ContentType="image/png"/>
  <Override PartName="/ppt/slideMasters/slideMaster1.xml" ContentType="application/vnd.openxmlformats-officedocument.presentationml.slideMaster+xml"/>
  <Override PartName="/ppt/slides/slide3.xml" ContentType="application/vnd.openxmlformats-officedocument.presentationml.slide+xml"/>
  <Override PartName="/ppt/slides/slide4.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presProps.xml" ContentType="application/vnd.openxmlformats-officedocument.presentationml.presProps+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s/slide1.xml" ContentType="application/vnd.openxmlformats-officedocument.presentationml.slide+xml"/>
  <Override PartName="/ppt/slides/slide2.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Override PartName="/ppt/slideLayouts/slideLayout3.xml" ContentType="application/vnd.openxmlformats-officedocument.presentationml.slideLayout+xml"/>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s/slide13.xml" ContentType="application/vnd.openxmlformats-officedocument.presentationml.slide+xml"/>
  <Override PartName="/ppt/slides/slide14.xml" ContentType="application/vnd.openxmlformats-officedocument.presentationml.slide+xml"/>
  <Override PartName="/ppt/slideLayouts/slideLayout1.xml" ContentType="application/vnd.openxmlformats-officedocument.presentationml.slideLayout+xml"/>
  <Override PartName="/docProps/app.xml" ContentType="application/vnd.openxmlformats-officedocument.extended-properties+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tableStyles.xml" ContentType="application/vnd.openxmlformats-officedocument.presentationml.tableStyles+xml"/>
  <Override PartName="/ppt/slideLayouts/slideLayout11.xml" ContentType="application/vnd.openxmlformats-officedocument.presentationml.slideLayout+xml"/>
  <Override PartName="/ppt/slideLayouts/slideLayout10.xml" ContentType="application/vnd.openxmlformats-officedocument.presentationml.slideLayout+xml"/>
  <Default Extension="gif" ContentType="image/gif"/>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viewProps.xml" ContentType="application/vnd.openxmlformats-officedocument.presentationml.viewProps+xml"/>
  <Override PartName="/ppt/slideLayouts/slideLayout9.xml" ContentType="application/vnd.openxmlformats-officedocument.presentationml.slideLayout+xml"/>
  <Override PartName="/docProps/core.xml" ContentType="application/vnd.openxmlformats-package.core-properties+xml"/>
  <Default Extension="mp4" ContentType="video/mp4"/>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96" r:id="rId1"/>
  </p:sldMasterIdLst>
  <p:sldIdLst>
    <p:sldId id="256" r:id="rId2"/>
    <p:sldId id="272" r:id="rId3"/>
    <p:sldId id="257" r:id="rId4"/>
    <p:sldId id="258" r:id="rId5"/>
    <p:sldId id="259" r:id="rId6"/>
    <p:sldId id="260" r:id="rId7"/>
    <p:sldId id="261" r:id="rId8"/>
    <p:sldId id="262" r:id="rId9"/>
    <p:sldId id="263" r:id="rId10"/>
    <p:sldId id="264" r:id="rId11"/>
    <p:sldId id="265" r:id="rId12"/>
    <p:sldId id="266" r:id="rId13"/>
    <p:sldId id="267" r:id="rId14"/>
    <p:sldId id="268" r:id="rId15"/>
    <p:sldId id="269" r:id="rId16"/>
    <p:sldId id="270" r:id="rId17"/>
    <p:sldId id="271" r:id="rId18"/>
    <p:sldId id="273" r:id="rId19"/>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xmlns="">
        <p14:section name="Default Section" id="{A1C24FF8-D6BB-4BB7-93C9-D1D44B8578BF}">
          <p14:sldIdLst>
            <p14:sldId id="256"/>
            <p14:sldId id="272"/>
            <p14:sldId id="257"/>
            <p14:sldId id="258"/>
            <p14:sldId id="259"/>
            <p14:sldId id="260"/>
            <p14:sldId id="261"/>
            <p14:sldId id="262"/>
            <p14:sldId id="263"/>
            <p14:sldId id="264"/>
            <p14:sldId id="265"/>
            <p14:sldId id="266"/>
            <p14:sldId id="267"/>
            <p14:sldId id="268"/>
            <p14:sldId id="269"/>
            <p14:sldId id="270"/>
            <p14:sldId id="271"/>
          </p14:sldIdLst>
        </p14:section>
      </p14:sectionLst>
    </p:ext>
    <p:ext uri="{EFAFB233-063F-42B5-8137-9DF3F51BA10A}">
      <p15:sldGuideLst xmlns:p15="http://schemas.microsoft.com/office/powerpoint/2012/main" xmlns=""/>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xmlns="">
          <a:srgbClr val="FF0000"/>
        </p14:laserClr>
      </p:ext>
      <p:ext uri="{2FDB2607-1784-4EEB-B798-7EB5836EED8A}">
        <p14:showMediaCtrls xmlns:p14="http://schemas.microsoft.com/office/powerpoint/2010/main" xmlns="" val="1"/>
      </p:ext>
    </p:extLst>
  </p:showPr>
  <p:extLst>
    <p:ext uri="{E76CE94A-603C-4142-B9EB-6D1370010A27}">
      <p14:discardImageEditData xmlns:p14="http://schemas.microsoft.com/office/powerpoint/2010/main" xmlns="" val="0"/>
    </p:ext>
    <p:ext uri="{D31A062A-798A-4329-ABDD-BBA856620510}">
      <p14:defaultImageDpi xmlns:p14="http://schemas.microsoft.com/office/powerpoint/2010/main" xmlns="" val="32767"/>
    </p:ext>
    <p:ext uri="{FD5EFAAD-0ECE-453E-9831-46B23BE46B34}">
      <p15:chartTrackingRefBased xmlns:p15="http://schemas.microsoft.com/office/powerpoint/2012/main" xmlns=""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showOutlineIcons="0" horzBarState="maximized">
    <p:restoredLeft sz="10031" autoAdjust="0"/>
    <p:restoredTop sz="94660"/>
  </p:normalViewPr>
  <p:slideViewPr>
    <p:cSldViewPr snapToGrid="0">
      <p:cViewPr varScale="1">
        <p:scale>
          <a:sx n="87" d="100"/>
          <a:sy n="87" d="100"/>
        </p:scale>
        <p:origin x="-216" y="-86"/>
      </p:cViewPr>
      <p:guideLst>
        <p:guide orient="horz" pos="2160"/>
        <p:guide pos="3840"/>
      </p:guideLst>
    </p:cSldViewPr>
  </p:slideViewPr>
  <p:notesTextViewPr>
    <p:cViewPr>
      <p:scale>
        <a:sx n="1" d="1"/>
        <a:sy n="1" d="1"/>
      </p:scale>
      <p:origin x="0" y="0"/>
    </p:cViewPr>
  </p:notesTextViewPr>
  <p:gridSpacing cx="73736200" cy="7373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media/image1.png>
</file>

<file path=ppt/media/image10.jpeg>
</file>

<file path=ppt/media/image11.jpeg>
</file>

<file path=ppt/media/image12.jpeg>
</file>

<file path=ppt/media/image13.jpeg>
</file>

<file path=ppt/media/image14.jpeg>
</file>

<file path=ppt/media/image15.jpeg>
</file>

<file path=ppt/media/image16.jpeg>
</file>

<file path=ppt/media/image17.jpeg>
</file>

<file path=ppt/media/image18.png>
</file>

<file path=ppt/media/image19.jpeg>
</file>

<file path=ppt/media/image2.png>
</file>

<file path=ppt/media/image20.jpeg>
</file>

<file path=ppt/media/image21.jpeg>
</file>

<file path=ppt/media/image22.jpeg>
</file>

<file path=ppt/media/image3.jpeg>
</file>

<file path=ppt/media/image4.gif>
</file>

<file path=ppt/media/image5.jpeg>
</file>

<file path=ppt/media/image6.jpeg>
</file>

<file path=ppt/media/image7.png>
</file>

<file path=ppt/media/image8.gif>
</file>

<file path=ppt/media/image9.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898DE6C8-AB1D-4204-BC9C-3366B0BF0435}"/>
              </a:ext>
            </a:extLst>
          </p:cNvPr>
          <p:cNvSpPr>
            <a:spLocks noGrp="1"/>
          </p:cNvSpPr>
          <p:nvPr>
            <p:ph type="ctrTitle"/>
          </p:nvPr>
        </p:nvSpPr>
        <p:spPr>
          <a:xfrm>
            <a:off x="678426" y="889820"/>
            <a:ext cx="9989574" cy="3598606"/>
          </a:xfrm>
        </p:spPr>
        <p:txBody>
          <a:bodyPr anchor="t">
            <a:normAutofit/>
          </a:bodyPr>
          <a:lstStyle>
            <a:lvl1pPr algn="l">
              <a:defRPr sz="5400"/>
            </a:lvl1pPr>
          </a:lstStyle>
          <a:p>
            <a:r>
              <a:rPr lang="en-US" dirty="0"/>
              <a:t>Click to edit Master title style</a:t>
            </a:r>
          </a:p>
        </p:txBody>
      </p:sp>
      <p:sp>
        <p:nvSpPr>
          <p:cNvPr id="3" name="Subtitle 2">
            <a:extLst>
              <a:ext uri="{FF2B5EF4-FFF2-40B4-BE49-F238E27FC236}">
                <a16:creationId xmlns:a16="http://schemas.microsoft.com/office/drawing/2014/main" xmlns="" id="{7A7B9009-EE50-4EE5-B6EB-CD6EC83D3FA3}"/>
              </a:ext>
            </a:extLst>
          </p:cNvPr>
          <p:cNvSpPr>
            <a:spLocks noGrp="1"/>
          </p:cNvSpPr>
          <p:nvPr>
            <p:ph type="subTitle" idx="1"/>
          </p:nvPr>
        </p:nvSpPr>
        <p:spPr>
          <a:xfrm>
            <a:off x="678426" y="4488426"/>
            <a:ext cx="6991776" cy="1302774"/>
          </a:xfrm>
        </p:spPr>
        <p:txBody>
          <a:bodyPr anchor="b">
            <a:normAutofit/>
          </a:bodyPr>
          <a:lstStyle>
            <a:lvl1pPr marL="0" indent="0" algn="l">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Date Placeholder 3">
            <a:extLst>
              <a:ext uri="{FF2B5EF4-FFF2-40B4-BE49-F238E27FC236}">
                <a16:creationId xmlns:a16="http://schemas.microsoft.com/office/drawing/2014/main" xmlns="" id="{99C8667E-058A-436F-B8EA-5B3A99D43D09}"/>
              </a:ext>
            </a:extLst>
          </p:cNvPr>
          <p:cNvSpPr>
            <a:spLocks noGrp="1"/>
          </p:cNvSpPr>
          <p:nvPr>
            <p:ph type="dt" sz="half" idx="10"/>
          </p:nvPr>
        </p:nvSpPr>
        <p:spPr/>
        <p:txBody>
          <a:bodyPr/>
          <a:lstStyle/>
          <a:p>
            <a:fld id="{2F3E8B1C-86EF-43CF-8304-249481088644}" type="datetimeFigureOut">
              <a:rPr lang="en-US" smtClean="0"/>
              <a:pPr/>
              <a:t>1/31/2023</a:t>
            </a:fld>
            <a:endParaRPr lang="en-US"/>
          </a:p>
        </p:txBody>
      </p:sp>
      <p:sp>
        <p:nvSpPr>
          <p:cNvPr id="5" name="Footer Placeholder 4">
            <a:extLst>
              <a:ext uri="{FF2B5EF4-FFF2-40B4-BE49-F238E27FC236}">
                <a16:creationId xmlns:a16="http://schemas.microsoft.com/office/drawing/2014/main" xmlns="" id="{52680305-1AD7-482D-BFFD-6CDB83AB39A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xmlns="" id="{BE5762A1-52E9-402D-B65E-DF193E44CE83}"/>
              </a:ext>
            </a:extLst>
          </p:cNvPr>
          <p:cNvSpPr>
            <a:spLocks noGrp="1"/>
          </p:cNvSpPr>
          <p:nvPr>
            <p:ph type="sldNum" sz="quarter" idx="12"/>
          </p:nvPr>
        </p:nvSpPr>
        <p:spPr/>
        <p:txBody>
          <a:bodyPr/>
          <a:lstStyle/>
          <a:p>
            <a:fld id="{C3DB2ADC-AF19-4574-8C10-79B5B04FCA27}" type="slidenum">
              <a:rPr lang="en-US" smtClean="0"/>
              <a:pPr/>
              <a:t>‹#›</a:t>
            </a:fld>
            <a:endParaRPr lang="en-US"/>
          </a:p>
        </p:txBody>
      </p:sp>
    </p:spTree>
    <p:extLst>
      <p:ext uri="{BB962C8B-B14F-4D97-AF65-F5344CB8AC3E}">
        <p14:creationId xmlns:p14="http://schemas.microsoft.com/office/powerpoint/2010/main" xmlns="" val="58811006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7D6359C1-C098-4BF4-A55D-782F4E606B8A}"/>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xmlns="" id="{3D343C7E-1E8B-4D38-9B81-1AA2A8978EDE}"/>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xmlns="" id="{C8A70B00-53AE-4D3F-91BE-A8D789ED9864}"/>
              </a:ext>
            </a:extLst>
          </p:cNvPr>
          <p:cNvSpPr>
            <a:spLocks noGrp="1"/>
          </p:cNvSpPr>
          <p:nvPr>
            <p:ph type="dt" sz="half" idx="10"/>
          </p:nvPr>
        </p:nvSpPr>
        <p:spPr/>
        <p:txBody>
          <a:bodyPr/>
          <a:lstStyle/>
          <a:p>
            <a:fld id="{2F3E8B1C-86EF-43CF-8304-249481088644}" type="datetimeFigureOut">
              <a:rPr lang="en-US" smtClean="0"/>
              <a:pPr/>
              <a:t>1/31/2023</a:t>
            </a:fld>
            <a:endParaRPr lang="en-US"/>
          </a:p>
        </p:txBody>
      </p:sp>
      <p:sp>
        <p:nvSpPr>
          <p:cNvPr id="5" name="Footer Placeholder 4">
            <a:extLst>
              <a:ext uri="{FF2B5EF4-FFF2-40B4-BE49-F238E27FC236}">
                <a16:creationId xmlns:a16="http://schemas.microsoft.com/office/drawing/2014/main" xmlns="" id="{06647FC7-8124-4F70-A849-B6BCC5189CC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xmlns="" id="{B47CEBE4-50DC-47DB-B699-CCC024336C9F}"/>
              </a:ext>
            </a:extLst>
          </p:cNvPr>
          <p:cNvSpPr>
            <a:spLocks noGrp="1"/>
          </p:cNvSpPr>
          <p:nvPr>
            <p:ph type="sldNum" sz="quarter" idx="12"/>
          </p:nvPr>
        </p:nvSpPr>
        <p:spPr/>
        <p:txBody>
          <a:bodyPr/>
          <a:lstStyle/>
          <a:p>
            <a:fld id="{C3DB2ADC-AF19-4574-8C10-79B5B04FCA27}" type="slidenum">
              <a:rPr lang="en-US" smtClean="0"/>
              <a:pPr/>
              <a:t>‹#›</a:t>
            </a:fld>
            <a:endParaRPr lang="en-US"/>
          </a:p>
        </p:txBody>
      </p:sp>
    </p:spTree>
    <p:extLst>
      <p:ext uri="{BB962C8B-B14F-4D97-AF65-F5344CB8AC3E}">
        <p14:creationId xmlns:p14="http://schemas.microsoft.com/office/powerpoint/2010/main" xmlns="" val="52198770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xmlns="" id="{4B418279-D3B8-4C6A-AB74-9DE377771270}"/>
              </a:ext>
            </a:extLst>
          </p:cNvPr>
          <p:cNvSpPr>
            <a:spLocks noGrp="1"/>
          </p:cNvSpPr>
          <p:nvPr>
            <p:ph type="title" orient="vert"/>
          </p:nvPr>
        </p:nvSpPr>
        <p:spPr>
          <a:xfrm>
            <a:off x="9242322" y="997974"/>
            <a:ext cx="2349043" cy="4984956"/>
          </a:xfrm>
        </p:spPr>
        <p:txBody>
          <a:bodyPr vert="eaVert"/>
          <a:lstStyle/>
          <a:p>
            <a:r>
              <a:rPr lang="en-US" dirty="0"/>
              <a:t>Click to edit Master title style</a:t>
            </a:r>
          </a:p>
        </p:txBody>
      </p:sp>
      <p:sp>
        <p:nvSpPr>
          <p:cNvPr id="3" name="Vertical Text Placeholder 2">
            <a:extLst>
              <a:ext uri="{FF2B5EF4-FFF2-40B4-BE49-F238E27FC236}">
                <a16:creationId xmlns:a16="http://schemas.microsoft.com/office/drawing/2014/main" xmlns="" id="{E28F733C-9309-4197-BACA-207CDC8935C9}"/>
              </a:ext>
            </a:extLst>
          </p:cNvPr>
          <p:cNvSpPr>
            <a:spLocks noGrp="1"/>
          </p:cNvSpPr>
          <p:nvPr>
            <p:ph type="body" orient="vert" idx="1"/>
          </p:nvPr>
        </p:nvSpPr>
        <p:spPr>
          <a:xfrm>
            <a:off x="838200" y="997973"/>
            <a:ext cx="8404122" cy="4984956"/>
          </a:xfrm>
        </p:spPr>
        <p:txBody>
          <a:bodyPr vert="eaVert"/>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xmlns="" id="{56ACD4D0-5BE6-412D-B08B-5DFFD593513E}"/>
              </a:ext>
            </a:extLst>
          </p:cNvPr>
          <p:cNvSpPr>
            <a:spLocks noGrp="1"/>
          </p:cNvSpPr>
          <p:nvPr>
            <p:ph type="dt" sz="half" idx="10"/>
          </p:nvPr>
        </p:nvSpPr>
        <p:spPr/>
        <p:txBody>
          <a:bodyPr/>
          <a:lstStyle/>
          <a:p>
            <a:fld id="{2F3E8B1C-86EF-43CF-8304-249481088644}" type="datetimeFigureOut">
              <a:rPr lang="en-US" smtClean="0"/>
              <a:pPr/>
              <a:t>1/31/2023</a:t>
            </a:fld>
            <a:endParaRPr lang="en-US"/>
          </a:p>
        </p:txBody>
      </p:sp>
      <p:sp>
        <p:nvSpPr>
          <p:cNvPr id="5" name="Footer Placeholder 4">
            <a:extLst>
              <a:ext uri="{FF2B5EF4-FFF2-40B4-BE49-F238E27FC236}">
                <a16:creationId xmlns:a16="http://schemas.microsoft.com/office/drawing/2014/main" xmlns="" id="{55021651-B786-4A39-A10F-F5231D0A2C5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xmlns="" id="{74504D2D-9379-40DE-9F45-3004BE54F16B}"/>
              </a:ext>
            </a:extLst>
          </p:cNvPr>
          <p:cNvSpPr>
            <a:spLocks noGrp="1"/>
          </p:cNvSpPr>
          <p:nvPr>
            <p:ph type="sldNum" sz="quarter" idx="12"/>
          </p:nvPr>
        </p:nvSpPr>
        <p:spPr/>
        <p:txBody>
          <a:bodyPr/>
          <a:lstStyle/>
          <a:p>
            <a:fld id="{C3DB2ADC-AF19-4574-8C10-79B5B04FCA27}" type="slidenum">
              <a:rPr lang="en-US" smtClean="0"/>
              <a:pPr/>
              <a:t>‹#›</a:t>
            </a:fld>
            <a:endParaRPr lang="en-US"/>
          </a:p>
        </p:txBody>
      </p:sp>
    </p:spTree>
    <p:extLst>
      <p:ext uri="{BB962C8B-B14F-4D97-AF65-F5344CB8AC3E}">
        <p14:creationId xmlns:p14="http://schemas.microsoft.com/office/powerpoint/2010/main" xmlns="" val="40669541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5A987CA6-BFD9-4CB1-8892-F6B062E82445}"/>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xmlns="" id="{E0CDA8C3-9C0C-4E52-9A62-E4DB159E6B0E}"/>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xmlns="" id="{7CC3EC35-E02F-41FF-9232-F90692A902FC}"/>
              </a:ext>
            </a:extLst>
          </p:cNvPr>
          <p:cNvSpPr>
            <a:spLocks noGrp="1"/>
          </p:cNvSpPr>
          <p:nvPr>
            <p:ph type="dt" sz="half" idx="10"/>
          </p:nvPr>
        </p:nvSpPr>
        <p:spPr/>
        <p:txBody>
          <a:bodyPr/>
          <a:lstStyle/>
          <a:p>
            <a:fld id="{2F3E8B1C-86EF-43CF-8304-249481088644}" type="datetimeFigureOut">
              <a:rPr lang="en-US" smtClean="0"/>
              <a:pPr/>
              <a:t>1/31/2023</a:t>
            </a:fld>
            <a:endParaRPr lang="en-US"/>
          </a:p>
        </p:txBody>
      </p:sp>
      <p:sp>
        <p:nvSpPr>
          <p:cNvPr id="5" name="Footer Placeholder 4">
            <a:extLst>
              <a:ext uri="{FF2B5EF4-FFF2-40B4-BE49-F238E27FC236}">
                <a16:creationId xmlns:a16="http://schemas.microsoft.com/office/drawing/2014/main" xmlns="" id="{39D13D38-5DF1-443B-8A12-71E834FDC6A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xmlns="" id="{F25E644A-4A37-4757-9809-5B035E2874E6}"/>
              </a:ext>
            </a:extLst>
          </p:cNvPr>
          <p:cNvSpPr>
            <a:spLocks noGrp="1"/>
          </p:cNvSpPr>
          <p:nvPr>
            <p:ph type="sldNum" sz="quarter" idx="12"/>
          </p:nvPr>
        </p:nvSpPr>
        <p:spPr/>
        <p:txBody>
          <a:bodyPr/>
          <a:lstStyle/>
          <a:p>
            <a:fld id="{C3DB2ADC-AF19-4574-8C10-79B5B04FCA27}" type="slidenum">
              <a:rPr lang="en-US" smtClean="0"/>
              <a:pPr/>
              <a:t>‹#›</a:t>
            </a:fld>
            <a:endParaRPr lang="en-US"/>
          </a:p>
        </p:txBody>
      </p:sp>
    </p:spTree>
    <p:extLst>
      <p:ext uri="{BB962C8B-B14F-4D97-AF65-F5344CB8AC3E}">
        <p14:creationId xmlns:p14="http://schemas.microsoft.com/office/powerpoint/2010/main" xmlns="" val="105781655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70E6578B-CD85-4BF1-A729-E8E8079B595F}"/>
              </a:ext>
            </a:extLst>
          </p:cNvPr>
          <p:cNvSpPr>
            <a:spLocks noGrp="1"/>
          </p:cNvSpPr>
          <p:nvPr>
            <p:ph type="title"/>
          </p:nvPr>
        </p:nvSpPr>
        <p:spPr>
          <a:xfrm>
            <a:off x="715383" y="1709738"/>
            <a:ext cx="10632067" cy="2852737"/>
          </a:xfrm>
        </p:spPr>
        <p:txBody>
          <a:bodyPr anchor="b"/>
          <a:lstStyle>
            <a:lvl1pPr>
              <a:defRPr sz="6000"/>
            </a:lvl1pPr>
          </a:lstStyle>
          <a:p>
            <a:r>
              <a:rPr lang="en-US" dirty="0"/>
              <a:t>Click to edit Master title style</a:t>
            </a:r>
          </a:p>
        </p:txBody>
      </p:sp>
      <p:sp>
        <p:nvSpPr>
          <p:cNvPr id="3" name="Text Placeholder 2">
            <a:extLst>
              <a:ext uri="{FF2B5EF4-FFF2-40B4-BE49-F238E27FC236}">
                <a16:creationId xmlns:a16="http://schemas.microsoft.com/office/drawing/2014/main" xmlns="" id="{A58448C1-C13F-4826-8347-EEB00A6643D6}"/>
              </a:ext>
            </a:extLst>
          </p:cNvPr>
          <p:cNvSpPr>
            <a:spLocks noGrp="1"/>
          </p:cNvSpPr>
          <p:nvPr>
            <p:ph type="body" idx="1"/>
          </p:nvPr>
        </p:nvSpPr>
        <p:spPr>
          <a:xfrm>
            <a:off x="715383" y="4589463"/>
            <a:ext cx="10632067"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xmlns="" id="{5806546A-957F-4C4D-9744-1177AD258E10}"/>
              </a:ext>
            </a:extLst>
          </p:cNvPr>
          <p:cNvSpPr>
            <a:spLocks noGrp="1"/>
          </p:cNvSpPr>
          <p:nvPr>
            <p:ph type="dt" sz="half" idx="10"/>
          </p:nvPr>
        </p:nvSpPr>
        <p:spPr/>
        <p:txBody>
          <a:bodyPr/>
          <a:lstStyle/>
          <a:p>
            <a:fld id="{2F3E8B1C-86EF-43CF-8304-249481088644}" type="datetimeFigureOut">
              <a:rPr lang="en-US" smtClean="0"/>
              <a:pPr/>
              <a:t>1/31/2023</a:t>
            </a:fld>
            <a:endParaRPr lang="en-US"/>
          </a:p>
        </p:txBody>
      </p:sp>
      <p:sp>
        <p:nvSpPr>
          <p:cNvPr id="5" name="Footer Placeholder 4">
            <a:extLst>
              <a:ext uri="{FF2B5EF4-FFF2-40B4-BE49-F238E27FC236}">
                <a16:creationId xmlns:a16="http://schemas.microsoft.com/office/drawing/2014/main" xmlns="" id="{B1DB149C-CC63-4E3A-A83D-EF637EB5197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xmlns="" id="{EDB94775-7982-41EC-B584-D51224D38F77}"/>
              </a:ext>
            </a:extLst>
          </p:cNvPr>
          <p:cNvSpPr>
            <a:spLocks noGrp="1"/>
          </p:cNvSpPr>
          <p:nvPr>
            <p:ph type="sldNum" sz="quarter" idx="12"/>
          </p:nvPr>
        </p:nvSpPr>
        <p:spPr/>
        <p:txBody>
          <a:bodyPr/>
          <a:lstStyle/>
          <a:p>
            <a:fld id="{C3DB2ADC-AF19-4574-8C10-79B5B04FCA27}" type="slidenum">
              <a:rPr lang="en-US" smtClean="0"/>
              <a:pPr/>
              <a:t>‹#›</a:t>
            </a:fld>
            <a:endParaRPr lang="en-US"/>
          </a:p>
        </p:txBody>
      </p:sp>
    </p:spTree>
    <p:extLst>
      <p:ext uri="{BB962C8B-B14F-4D97-AF65-F5344CB8AC3E}">
        <p14:creationId xmlns:p14="http://schemas.microsoft.com/office/powerpoint/2010/main" xmlns="" val="116904953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88CE4BD8-507D-48E4-A624-F16A741C3609}"/>
              </a:ext>
            </a:extLst>
          </p:cNvPr>
          <p:cNvSpPr>
            <a:spLocks noGrp="1"/>
          </p:cNvSpPr>
          <p:nvPr>
            <p:ph type="title"/>
          </p:nvPr>
        </p:nvSpPr>
        <p:spPr>
          <a:xfrm>
            <a:off x="700635" y="922096"/>
            <a:ext cx="10691265" cy="1127930"/>
          </a:xfrm>
        </p:spPr>
        <p:txBody>
          <a:bodyPr/>
          <a:lstStyle/>
          <a:p>
            <a:r>
              <a:rPr lang="en-US" dirty="0"/>
              <a:t>Click to edit Master title style</a:t>
            </a:r>
          </a:p>
        </p:txBody>
      </p:sp>
      <p:sp>
        <p:nvSpPr>
          <p:cNvPr id="3" name="Content Placeholder 2">
            <a:extLst>
              <a:ext uri="{FF2B5EF4-FFF2-40B4-BE49-F238E27FC236}">
                <a16:creationId xmlns:a16="http://schemas.microsoft.com/office/drawing/2014/main" xmlns="" id="{810A07E4-3A39-457C-A059-7DFB6039D947}"/>
              </a:ext>
            </a:extLst>
          </p:cNvPr>
          <p:cNvSpPr>
            <a:spLocks noGrp="1"/>
          </p:cNvSpPr>
          <p:nvPr>
            <p:ph sz="half" idx="1"/>
          </p:nvPr>
        </p:nvSpPr>
        <p:spPr>
          <a:xfrm>
            <a:off x="715383" y="2128684"/>
            <a:ext cx="5304417" cy="3844414"/>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a:extLst>
              <a:ext uri="{FF2B5EF4-FFF2-40B4-BE49-F238E27FC236}">
                <a16:creationId xmlns:a16="http://schemas.microsoft.com/office/drawing/2014/main" xmlns="" id="{7B141E17-47CE-4A78-B0FA-0E9786DA67C5}"/>
              </a:ext>
            </a:extLst>
          </p:cNvPr>
          <p:cNvSpPr>
            <a:spLocks noGrp="1"/>
          </p:cNvSpPr>
          <p:nvPr>
            <p:ph sz="half" idx="2"/>
          </p:nvPr>
        </p:nvSpPr>
        <p:spPr>
          <a:xfrm>
            <a:off x="6172200" y="2128684"/>
            <a:ext cx="5219700" cy="3844414"/>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a:extLst>
              <a:ext uri="{FF2B5EF4-FFF2-40B4-BE49-F238E27FC236}">
                <a16:creationId xmlns:a16="http://schemas.microsoft.com/office/drawing/2014/main" xmlns="" id="{89F02C13-D3ED-4044-9716-F29D79A184C9}"/>
              </a:ext>
            </a:extLst>
          </p:cNvPr>
          <p:cNvSpPr>
            <a:spLocks noGrp="1"/>
          </p:cNvSpPr>
          <p:nvPr>
            <p:ph type="dt" sz="half" idx="10"/>
          </p:nvPr>
        </p:nvSpPr>
        <p:spPr/>
        <p:txBody>
          <a:bodyPr/>
          <a:lstStyle/>
          <a:p>
            <a:fld id="{2F3E8B1C-86EF-43CF-8304-249481088644}" type="datetimeFigureOut">
              <a:rPr lang="en-US" smtClean="0"/>
              <a:pPr/>
              <a:t>1/31/2023</a:t>
            </a:fld>
            <a:endParaRPr lang="en-US"/>
          </a:p>
        </p:txBody>
      </p:sp>
      <p:sp>
        <p:nvSpPr>
          <p:cNvPr id="6" name="Footer Placeholder 5">
            <a:extLst>
              <a:ext uri="{FF2B5EF4-FFF2-40B4-BE49-F238E27FC236}">
                <a16:creationId xmlns:a16="http://schemas.microsoft.com/office/drawing/2014/main" xmlns="" id="{8AF334AD-FB29-4355-B5CF-85E61B4F340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xmlns="" id="{BA5AA154-790C-4774-9C21-8C543E733F26}"/>
              </a:ext>
            </a:extLst>
          </p:cNvPr>
          <p:cNvSpPr>
            <a:spLocks noGrp="1"/>
          </p:cNvSpPr>
          <p:nvPr>
            <p:ph type="sldNum" sz="quarter" idx="12"/>
          </p:nvPr>
        </p:nvSpPr>
        <p:spPr/>
        <p:txBody>
          <a:bodyPr/>
          <a:lstStyle/>
          <a:p>
            <a:fld id="{C3DB2ADC-AF19-4574-8C10-79B5B04FCA27}" type="slidenum">
              <a:rPr lang="en-US" smtClean="0"/>
              <a:pPr/>
              <a:t>‹#›</a:t>
            </a:fld>
            <a:endParaRPr lang="en-US"/>
          </a:p>
        </p:txBody>
      </p:sp>
    </p:spTree>
    <p:extLst>
      <p:ext uri="{BB962C8B-B14F-4D97-AF65-F5344CB8AC3E}">
        <p14:creationId xmlns:p14="http://schemas.microsoft.com/office/powerpoint/2010/main" xmlns="" val="321462435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9E07DD35-7673-4F88-86B0-634883B5E345}"/>
              </a:ext>
            </a:extLst>
          </p:cNvPr>
          <p:cNvSpPr>
            <a:spLocks noGrp="1"/>
          </p:cNvSpPr>
          <p:nvPr>
            <p:ph type="title"/>
          </p:nvPr>
        </p:nvSpPr>
        <p:spPr>
          <a:xfrm>
            <a:off x="685887" y="929148"/>
            <a:ext cx="10640005" cy="761540"/>
          </a:xfrm>
        </p:spPr>
        <p:txBody>
          <a:bodyPr/>
          <a:lstStyle/>
          <a:p>
            <a:r>
              <a:rPr lang="en-US" dirty="0"/>
              <a:t>Click to edit Master title style</a:t>
            </a:r>
          </a:p>
        </p:txBody>
      </p:sp>
      <p:sp>
        <p:nvSpPr>
          <p:cNvPr id="3" name="Text Placeholder 2">
            <a:extLst>
              <a:ext uri="{FF2B5EF4-FFF2-40B4-BE49-F238E27FC236}">
                <a16:creationId xmlns:a16="http://schemas.microsoft.com/office/drawing/2014/main" xmlns="" id="{5EC820D7-3E0B-47C6-A583-C4C839C5AF03}"/>
              </a:ext>
            </a:extLst>
          </p:cNvPr>
          <p:cNvSpPr>
            <a:spLocks noGrp="1"/>
          </p:cNvSpPr>
          <p:nvPr>
            <p:ph type="body" idx="1"/>
          </p:nvPr>
        </p:nvSpPr>
        <p:spPr>
          <a:xfrm>
            <a:off x="715384" y="1681163"/>
            <a:ext cx="5282192" cy="657225"/>
          </a:xfrm>
        </p:spPr>
        <p:txBody>
          <a:bodyPr anchor="b">
            <a:normAutofit/>
          </a:bodyPr>
          <a:lstStyle>
            <a:lvl1pPr marL="0" indent="0">
              <a:buNone/>
              <a:defRPr sz="1600" b="1">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a:extLst>
              <a:ext uri="{FF2B5EF4-FFF2-40B4-BE49-F238E27FC236}">
                <a16:creationId xmlns:a16="http://schemas.microsoft.com/office/drawing/2014/main" xmlns="" id="{6A839A7B-97D5-400F-B802-A0FF28FE9F15}"/>
              </a:ext>
            </a:extLst>
          </p:cNvPr>
          <p:cNvSpPr>
            <a:spLocks noGrp="1"/>
          </p:cNvSpPr>
          <p:nvPr>
            <p:ph sz="half" idx="2"/>
          </p:nvPr>
        </p:nvSpPr>
        <p:spPr>
          <a:xfrm>
            <a:off x="715384" y="2505075"/>
            <a:ext cx="5282192" cy="3423777"/>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a:extLst>
              <a:ext uri="{FF2B5EF4-FFF2-40B4-BE49-F238E27FC236}">
                <a16:creationId xmlns:a16="http://schemas.microsoft.com/office/drawing/2014/main" xmlns="" id="{C2E0ECA2-DBF1-4681-9DFA-93AFD1B371DB}"/>
              </a:ext>
            </a:extLst>
          </p:cNvPr>
          <p:cNvSpPr>
            <a:spLocks noGrp="1"/>
          </p:cNvSpPr>
          <p:nvPr>
            <p:ph type="body" sz="quarter" idx="3"/>
          </p:nvPr>
        </p:nvSpPr>
        <p:spPr>
          <a:xfrm>
            <a:off x="6172200" y="1681163"/>
            <a:ext cx="5183188" cy="657225"/>
          </a:xfrm>
        </p:spPr>
        <p:txBody>
          <a:bodyPr anchor="b">
            <a:normAutofit/>
          </a:bodyPr>
          <a:lstStyle>
            <a:lvl1pPr marL="0" indent="0">
              <a:buNone/>
              <a:defRPr sz="1600" b="1">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a:extLst>
              <a:ext uri="{FF2B5EF4-FFF2-40B4-BE49-F238E27FC236}">
                <a16:creationId xmlns:a16="http://schemas.microsoft.com/office/drawing/2014/main" xmlns="" id="{390EBBBB-517F-4ED7-9E51-CF0F7590B4D4}"/>
              </a:ext>
            </a:extLst>
          </p:cNvPr>
          <p:cNvSpPr>
            <a:spLocks noGrp="1"/>
          </p:cNvSpPr>
          <p:nvPr>
            <p:ph sz="quarter" idx="4"/>
          </p:nvPr>
        </p:nvSpPr>
        <p:spPr>
          <a:xfrm>
            <a:off x="6172200" y="2505075"/>
            <a:ext cx="5183188" cy="342377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xmlns="" id="{2511B5C7-1E37-478F-B4B0-C7202FFE41B9}"/>
              </a:ext>
            </a:extLst>
          </p:cNvPr>
          <p:cNvSpPr>
            <a:spLocks noGrp="1"/>
          </p:cNvSpPr>
          <p:nvPr>
            <p:ph type="dt" sz="half" idx="10"/>
          </p:nvPr>
        </p:nvSpPr>
        <p:spPr/>
        <p:txBody>
          <a:bodyPr/>
          <a:lstStyle/>
          <a:p>
            <a:fld id="{2F3E8B1C-86EF-43CF-8304-249481088644}" type="datetimeFigureOut">
              <a:rPr lang="en-US" smtClean="0"/>
              <a:pPr/>
              <a:t>1/31/2023</a:t>
            </a:fld>
            <a:endParaRPr lang="en-US"/>
          </a:p>
        </p:txBody>
      </p:sp>
      <p:sp>
        <p:nvSpPr>
          <p:cNvPr id="8" name="Footer Placeholder 7">
            <a:extLst>
              <a:ext uri="{FF2B5EF4-FFF2-40B4-BE49-F238E27FC236}">
                <a16:creationId xmlns:a16="http://schemas.microsoft.com/office/drawing/2014/main" xmlns="" id="{9153F7EF-507C-4CB3-86C5-8B34FFFC1D86}"/>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xmlns="" id="{58E3DEA6-E4EB-4C2A-8B4F-55EC965B6219}"/>
              </a:ext>
            </a:extLst>
          </p:cNvPr>
          <p:cNvSpPr>
            <a:spLocks noGrp="1"/>
          </p:cNvSpPr>
          <p:nvPr>
            <p:ph type="sldNum" sz="quarter" idx="12"/>
          </p:nvPr>
        </p:nvSpPr>
        <p:spPr/>
        <p:txBody>
          <a:bodyPr/>
          <a:lstStyle/>
          <a:p>
            <a:fld id="{C3DB2ADC-AF19-4574-8C10-79B5B04FCA27}" type="slidenum">
              <a:rPr lang="en-US" smtClean="0"/>
              <a:pPr/>
              <a:t>‹#›</a:t>
            </a:fld>
            <a:endParaRPr lang="en-US"/>
          </a:p>
        </p:txBody>
      </p:sp>
    </p:spTree>
    <p:extLst>
      <p:ext uri="{BB962C8B-B14F-4D97-AF65-F5344CB8AC3E}">
        <p14:creationId xmlns:p14="http://schemas.microsoft.com/office/powerpoint/2010/main" xmlns="" val="187896763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38032964-A933-4B98-A141-A4B316DAFA9F}"/>
              </a:ext>
            </a:extLst>
          </p:cNvPr>
          <p:cNvSpPr>
            <a:spLocks noGrp="1"/>
          </p:cNvSpPr>
          <p:nvPr>
            <p:ph type="title"/>
          </p:nvPr>
        </p:nvSpPr>
        <p:spPr/>
        <p:txBody>
          <a:bodyPr/>
          <a:lstStyle/>
          <a:p>
            <a:r>
              <a:rPr lang="en-US" dirty="0"/>
              <a:t>Click to edit Master title style</a:t>
            </a:r>
          </a:p>
        </p:txBody>
      </p:sp>
      <p:sp>
        <p:nvSpPr>
          <p:cNvPr id="3" name="Date Placeholder 2">
            <a:extLst>
              <a:ext uri="{FF2B5EF4-FFF2-40B4-BE49-F238E27FC236}">
                <a16:creationId xmlns:a16="http://schemas.microsoft.com/office/drawing/2014/main" xmlns="" id="{5D684C9D-23DA-42B0-9DD3-7592F72E8DC9}"/>
              </a:ext>
            </a:extLst>
          </p:cNvPr>
          <p:cNvSpPr>
            <a:spLocks noGrp="1"/>
          </p:cNvSpPr>
          <p:nvPr>
            <p:ph type="dt" sz="half" idx="10"/>
          </p:nvPr>
        </p:nvSpPr>
        <p:spPr/>
        <p:txBody>
          <a:bodyPr/>
          <a:lstStyle/>
          <a:p>
            <a:fld id="{2F3E8B1C-86EF-43CF-8304-249481088644}" type="datetimeFigureOut">
              <a:rPr lang="en-US" smtClean="0"/>
              <a:pPr/>
              <a:t>1/31/2023</a:t>
            </a:fld>
            <a:endParaRPr lang="en-US"/>
          </a:p>
        </p:txBody>
      </p:sp>
      <p:sp>
        <p:nvSpPr>
          <p:cNvPr id="4" name="Footer Placeholder 3">
            <a:extLst>
              <a:ext uri="{FF2B5EF4-FFF2-40B4-BE49-F238E27FC236}">
                <a16:creationId xmlns:a16="http://schemas.microsoft.com/office/drawing/2014/main" xmlns="" id="{68BF8F05-876F-49D8-AE30-5BB2A91ECD59}"/>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xmlns="" id="{153D20DA-9260-4577-BB51-789570A243AF}"/>
              </a:ext>
            </a:extLst>
          </p:cNvPr>
          <p:cNvSpPr>
            <a:spLocks noGrp="1"/>
          </p:cNvSpPr>
          <p:nvPr>
            <p:ph type="sldNum" sz="quarter" idx="12"/>
          </p:nvPr>
        </p:nvSpPr>
        <p:spPr/>
        <p:txBody>
          <a:bodyPr/>
          <a:lstStyle/>
          <a:p>
            <a:fld id="{C3DB2ADC-AF19-4574-8C10-79B5B04FCA27}" type="slidenum">
              <a:rPr lang="en-US" smtClean="0"/>
              <a:pPr/>
              <a:t>‹#›</a:t>
            </a:fld>
            <a:endParaRPr lang="en-US"/>
          </a:p>
        </p:txBody>
      </p:sp>
    </p:spTree>
    <p:extLst>
      <p:ext uri="{BB962C8B-B14F-4D97-AF65-F5344CB8AC3E}">
        <p14:creationId xmlns:p14="http://schemas.microsoft.com/office/powerpoint/2010/main" xmlns="" val="92279790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xmlns="" id="{AD2C1F24-E0A1-45A7-8EF5-92CD9799341C}"/>
              </a:ext>
            </a:extLst>
          </p:cNvPr>
          <p:cNvSpPr>
            <a:spLocks noGrp="1"/>
          </p:cNvSpPr>
          <p:nvPr>
            <p:ph type="dt" sz="half" idx="10"/>
          </p:nvPr>
        </p:nvSpPr>
        <p:spPr/>
        <p:txBody>
          <a:bodyPr/>
          <a:lstStyle/>
          <a:p>
            <a:fld id="{2F3E8B1C-86EF-43CF-8304-249481088644}" type="datetimeFigureOut">
              <a:rPr lang="en-US" smtClean="0"/>
              <a:pPr/>
              <a:t>1/31/2023</a:t>
            </a:fld>
            <a:endParaRPr lang="en-US"/>
          </a:p>
        </p:txBody>
      </p:sp>
      <p:sp>
        <p:nvSpPr>
          <p:cNvPr id="3" name="Footer Placeholder 2">
            <a:extLst>
              <a:ext uri="{FF2B5EF4-FFF2-40B4-BE49-F238E27FC236}">
                <a16:creationId xmlns:a16="http://schemas.microsoft.com/office/drawing/2014/main" xmlns="" id="{3E021C19-210E-46B0-9036-5D8AECC9260C}"/>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xmlns="" id="{1A880FEF-487E-44DF-8615-DF2210419602}"/>
              </a:ext>
            </a:extLst>
          </p:cNvPr>
          <p:cNvSpPr>
            <a:spLocks noGrp="1"/>
          </p:cNvSpPr>
          <p:nvPr>
            <p:ph type="sldNum" sz="quarter" idx="12"/>
          </p:nvPr>
        </p:nvSpPr>
        <p:spPr/>
        <p:txBody>
          <a:bodyPr/>
          <a:lstStyle/>
          <a:p>
            <a:fld id="{C3DB2ADC-AF19-4574-8C10-79B5B04FCA27}" type="slidenum">
              <a:rPr lang="en-US" smtClean="0"/>
              <a:pPr/>
              <a:t>‹#›</a:t>
            </a:fld>
            <a:endParaRPr lang="en-US"/>
          </a:p>
        </p:txBody>
      </p:sp>
    </p:spTree>
    <p:extLst>
      <p:ext uri="{BB962C8B-B14F-4D97-AF65-F5344CB8AC3E}">
        <p14:creationId xmlns:p14="http://schemas.microsoft.com/office/powerpoint/2010/main" xmlns="" val="198038778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11A568EE-74C8-43A6-90BC-2DDD965CF64A}"/>
              </a:ext>
            </a:extLst>
          </p:cNvPr>
          <p:cNvSpPr>
            <a:spLocks noGrp="1"/>
          </p:cNvSpPr>
          <p:nvPr>
            <p:ph type="title"/>
          </p:nvPr>
        </p:nvSpPr>
        <p:spPr>
          <a:xfrm>
            <a:off x="678426" y="781665"/>
            <a:ext cx="4093599" cy="1223452"/>
          </a:xfrm>
        </p:spPr>
        <p:txBody>
          <a:bodyPr anchor="b"/>
          <a:lstStyle>
            <a:lvl1pPr>
              <a:defRPr sz="3200"/>
            </a:lvl1pPr>
          </a:lstStyle>
          <a:p>
            <a:r>
              <a:rPr lang="en-US" dirty="0"/>
              <a:t>Click to edit Master title style</a:t>
            </a:r>
          </a:p>
        </p:txBody>
      </p:sp>
      <p:sp>
        <p:nvSpPr>
          <p:cNvPr id="3" name="Content Placeholder 2">
            <a:extLst>
              <a:ext uri="{FF2B5EF4-FFF2-40B4-BE49-F238E27FC236}">
                <a16:creationId xmlns:a16="http://schemas.microsoft.com/office/drawing/2014/main" xmlns="" id="{971C35AC-CAE3-48CF-A3E4-A075C9FDD71B}"/>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a:extLst>
              <a:ext uri="{FF2B5EF4-FFF2-40B4-BE49-F238E27FC236}">
                <a16:creationId xmlns:a16="http://schemas.microsoft.com/office/drawing/2014/main" xmlns="" id="{2D9D03EA-5FAD-4609-A2B8-624E426847E3}"/>
              </a:ext>
            </a:extLst>
          </p:cNvPr>
          <p:cNvSpPr>
            <a:spLocks noGrp="1"/>
          </p:cNvSpPr>
          <p:nvPr>
            <p:ph type="body" sz="half" idx="2"/>
          </p:nvPr>
        </p:nvSpPr>
        <p:spPr>
          <a:xfrm>
            <a:off x="688258" y="2315497"/>
            <a:ext cx="4093599" cy="3553491"/>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5" name="Date Placeholder 4">
            <a:extLst>
              <a:ext uri="{FF2B5EF4-FFF2-40B4-BE49-F238E27FC236}">
                <a16:creationId xmlns:a16="http://schemas.microsoft.com/office/drawing/2014/main" xmlns="" id="{0B58D2EA-2191-4216-B64D-067BDFE12375}"/>
              </a:ext>
            </a:extLst>
          </p:cNvPr>
          <p:cNvSpPr>
            <a:spLocks noGrp="1"/>
          </p:cNvSpPr>
          <p:nvPr>
            <p:ph type="dt" sz="half" idx="10"/>
          </p:nvPr>
        </p:nvSpPr>
        <p:spPr/>
        <p:txBody>
          <a:bodyPr/>
          <a:lstStyle/>
          <a:p>
            <a:fld id="{2F3E8B1C-86EF-43CF-8304-249481088644}" type="datetimeFigureOut">
              <a:rPr lang="en-US" smtClean="0"/>
              <a:pPr/>
              <a:t>1/31/2023</a:t>
            </a:fld>
            <a:endParaRPr lang="en-US"/>
          </a:p>
        </p:txBody>
      </p:sp>
      <p:sp>
        <p:nvSpPr>
          <p:cNvPr id="6" name="Footer Placeholder 5">
            <a:extLst>
              <a:ext uri="{FF2B5EF4-FFF2-40B4-BE49-F238E27FC236}">
                <a16:creationId xmlns:a16="http://schemas.microsoft.com/office/drawing/2014/main" xmlns="" id="{78042128-DAB4-481C-BEE6-3523E8E88BA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xmlns="" id="{AE50E382-C500-4A4C-A7C6-43860383AB91}"/>
              </a:ext>
            </a:extLst>
          </p:cNvPr>
          <p:cNvSpPr>
            <a:spLocks noGrp="1"/>
          </p:cNvSpPr>
          <p:nvPr>
            <p:ph type="sldNum" sz="quarter" idx="12"/>
          </p:nvPr>
        </p:nvSpPr>
        <p:spPr/>
        <p:txBody>
          <a:bodyPr/>
          <a:lstStyle/>
          <a:p>
            <a:fld id="{C3DB2ADC-AF19-4574-8C10-79B5B04FCA27}" type="slidenum">
              <a:rPr lang="en-US" smtClean="0"/>
              <a:pPr/>
              <a:t>‹#›</a:t>
            </a:fld>
            <a:endParaRPr lang="en-US"/>
          </a:p>
        </p:txBody>
      </p:sp>
    </p:spTree>
    <p:extLst>
      <p:ext uri="{BB962C8B-B14F-4D97-AF65-F5344CB8AC3E}">
        <p14:creationId xmlns:p14="http://schemas.microsoft.com/office/powerpoint/2010/main" xmlns="" val="257306887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139FE98B-EACF-4251-A8AF-0D9EDD17C664}"/>
              </a:ext>
            </a:extLst>
          </p:cNvPr>
          <p:cNvSpPr>
            <a:spLocks noGrp="1"/>
          </p:cNvSpPr>
          <p:nvPr>
            <p:ph type="title"/>
          </p:nvPr>
        </p:nvSpPr>
        <p:spPr>
          <a:xfrm>
            <a:off x="683342" y="1066800"/>
            <a:ext cx="4103431" cy="1317523"/>
          </a:xfrm>
        </p:spPr>
        <p:txBody>
          <a:bodyPr anchor="b"/>
          <a:lstStyle>
            <a:lvl1pPr>
              <a:defRPr sz="3200"/>
            </a:lvl1pPr>
          </a:lstStyle>
          <a:p>
            <a:r>
              <a:rPr lang="en-US" dirty="0"/>
              <a:t>Click to edit Master title style</a:t>
            </a:r>
          </a:p>
        </p:txBody>
      </p:sp>
      <p:sp>
        <p:nvSpPr>
          <p:cNvPr id="3" name="Picture Placeholder 2">
            <a:extLst>
              <a:ext uri="{FF2B5EF4-FFF2-40B4-BE49-F238E27FC236}">
                <a16:creationId xmlns:a16="http://schemas.microsoft.com/office/drawing/2014/main" xmlns="" id="{3905F473-761A-4002-AF70-9FF878D0139E}"/>
              </a:ext>
            </a:extLst>
          </p:cNvPr>
          <p:cNvSpPr>
            <a:spLocks noGrp="1"/>
          </p:cNvSpPr>
          <p:nvPr>
            <p:ph type="pic" idx="1"/>
          </p:nvPr>
        </p:nvSpPr>
        <p:spPr>
          <a:xfrm>
            <a:off x="5183188" y="1066800"/>
            <a:ext cx="6172200" cy="479425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4" name="Text Placeholder 3">
            <a:extLst>
              <a:ext uri="{FF2B5EF4-FFF2-40B4-BE49-F238E27FC236}">
                <a16:creationId xmlns:a16="http://schemas.microsoft.com/office/drawing/2014/main" xmlns="" id="{FA0C2E6A-F834-4540-BB00-E13CB45DC362}"/>
              </a:ext>
            </a:extLst>
          </p:cNvPr>
          <p:cNvSpPr>
            <a:spLocks noGrp="1"/>
          </p:cNvSpPr>
          <p:nvPr>
            <p:ph type="body" sz="half" idx="2"/>
          </p:nvPr>
        </p:nvSpPr>
        <p:spPr>
          <a:xfrm>
            <a:off x="683342" y="2552700"/>
            <a:ext cx="4103431" cy="33162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5" name="Date Placeholder 4">
            <a:extLst>
              <a:ext uri="{FF2B5EF4-FFF2-40B4-BE49-F238E27FC236}">
                <a16:creationId xmlns:a16="http://schemas.microsoft.com/office/drawing/2014/main" xmlns="" id="{F0C38EAB-AD63-415C-B263-BA1D8FBE3CB0}"/>
              </a:ext>
            </a:extLst>
          </p:cNvPr>
          <p:cNvSpPr>
            <a:spLocks noGrp="1"/>
          </p:cNvSpPr>
          <p:nvPr>
            <p:ph type="dt" sz="half" idx="10"/>
          </p:nvPr>
        </p:nvSpPr>
        <p:spPr/>
        <p:txBody>
          <a:bodyPr/>
          <a:lstStyle/>
          <a:p>
            <a:fld id="{2F3E8B1C-86EF-43CF-8304-249481088644}" type="datetimeFigureOut">
              <a:rPr lang="en-US" smtClean="0"/>
              <a:pPr/>
              <a:t>1/31/2023</a:t>
            </a:fld>
            <a:endParaRPr lang="en-US"/>
          </a:p>
        </p:txBody>
      </p:sp>
      <p:sp>
        <p:nvSpPr>
          <p:cNvPr id="6" name="Footer Placeholder 5">
            <a:extLst>
              <a:ext uri="{FF2B5EF4-FFF2-40B4-BE49-F238E27FC236}">
                <a16:creationId xmlns:a16="http://schemas.microsoft.com/office/drawing/2014/main" xmlns="" id="{422E5541-B6DE-45E8-BCFE-0DFC4F57407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xmlns="" id="{DBB78D45-289B-46AF-8CB9-E6150BEA17ED}"/>
              </a:ext>
            </a:extLst>
          </p:cNvPr>
          <p:cNvSpPr>
            <a:spLocks noGrp="1"/>
          </p:cNvSpPr>
          <p:nvPr>
            <p:ph type="sldNum" sz="quarter" idx="12"/>
          </p:nvPr>
        </p:nvSpPr>
        <p:spPr/>
        <p:txBody>
          <a:bodyPr/>
          <a:lstStyle/>
          <a:p>
            <a:fld id="{C3DB2ADC-AF19-4574-8C10-79B5B04FCA27}" type="slidenum">
              <a:rPr lang="en-US" smtClean="0"/>
              <a:pPr/>
              <a:t>‹#›</a:t>
            </a:fld>
            <a:endParaRPr lang="en-US"/>
          </a:p>
        </p:txBody>
      </p:sp>
    </p:spTree>
    <p:extLst>
      <p:ext uri="{BB962C8B-B14F-4D97-AF65-F5344CB8AC3E}">
        <p14:creationId xmlns:p14="http://schemas.microsoft.com/office/powerpoint/2010/main" xmlns="" val="406141391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xmlns="" id="{47A362AC-B59F-4AC7-B279-57DDD5336BCA}"/>
              </a:ext>
            </a:extLst>
          </p:cNvPr>
          <p:cNvSpPr>
            <a:spLocks noGrp="1"/>
          </p:cNvSpPr>
          <p:nvPr>
            <p:ph type="title"/>
          </p:nvPr>
        </p:nvSpPr>
        <p:spPr>
          <a:xfrm>
            <a:off x="700635" y="922096"/>
            <a:ext cx="10691265" cy="1371030"/>
          </a:xfrm>
          <a:prstGeom prst="rect">
            <a:avLst/>
          </a:prstGeom>
        </p:spPr>
        <p:txBody>
          <a:bodyPr vert="horz" lIns="91440" tIns="45720" rIns="91440" bIns="45720" rtlCol="0" anchor="t">
            <a:normAutofit/>
          </a:bodyPr>
          <a:lstStyle/>
          <a:p>
            <a:r>
              <a:rPr lang="en-US" dirty="0"/>
              <a:t>Click to edit Master title style</a:t>
            </a:r>
          </a:p>
        </p:txBody>
      </p:sp>
      <p:sp>
        <p:nvSpPr>
          <p:cNvPr id="3" name="Text Placeholder 2">
            <a:extLst>
              <a:ext uri="{FF2B5EF4-FFF2-40B4-BE49-F238E27FC236}">
                <a16:creationId xmlns:a16="http://schemas.microsoft.com/office/drawing/2014/main" xmlns="" id="{0E6042DB-75BD-4EC1-B6D9-8A72EF940CAA}"/>
              </a:ext>
            </a:extLst>
          </p:cNvPr>
          <p:cNvSpPr>
            <a:spLocks noGrp="1"/>
          </p:cNvSpPr>
          <p:nvPr>
            <p:ph type="body" idx="1"/>
          </p:nvPr>
        </p:nvSpPr>
        <p:spPr>
          <a:xfrm>
            <a:off x="700635" y="2293126"/>
            <a:ext cx="10691265" cy="3636088"/>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xmlns="" id="{21DD1378-7C96-4079-B44C-3D86B4657596}"/>
              </a:ext>
            </a:extLst>
          </p:cNvPr>
          <p:cNvSpPr>
            <a:spLocks noGrp="1"/>
          </p:cNvSpPr>
          <p:nvPr>
            <p:ph type="dt" sz="half" idx="2"/>
          </p:nvPr>
        </p:nvSpPr>
        <p:spPr>
          <a:xfrm>
            <a:off x="8369448" y="6356350"/>
            <a:ext cx="2592594" cy="365125"/>
          </a:xfrm>
          <a:prstGeom prst="rect">
            <a:avLst/>
          </a:prstGeom>
        </p:spPr>
        <p:txBody>
          <a:bodyPr vert="horz" lIns="91440" tIns="45720" rIns="91440" bIns="45720" rtlCol="0" anchor="ctr"/>
          <a:lstStyle>
            <a:lvl1pPr algn="r">
              <a:defRPr sz="1050">
                <a:solidFill>
                  <a:schemeClr val="tx1"/>
                </a:solidFill>
                <a:latin typeface="+mj-lt"/>
              </a:defRPr>
            </a:lvl1pPr>
          </a:lstStyle>
          <a:p>
            <a:fld id="{2F3E8B1C-86EF-43CF-8304-249481088644}" type="datetimeFigureOut">
              <a:rPr lang="en-US" smtClean="0"/>
              <a:pPr/>
              <a:t>1/31/2023</a:t>
            </a:fld>
            <a:endParaRPr lang="en-US" dirty="0"/>
          </a:p>
        </p:txBody>
      </p:sp>
      <p:sp>
        <p:nvSpPr>
          <p:cNvPr id="5" name="Footer Placeholder 4">
            <a:extLst>
              <a:ext uri="{FF2B5EF4-FFF2-40B4-BE49-F238E27FC236}">
                <a16:creationId xmlns:a16="http://schemas.microsoft.com/office/drawing/2014/main" xmlns="" id="{D19B6B78-577F-43F5-BAEE-BF72484C9850}"/>
              </a:ext>
            </a:extLst>
          </p:cNvPr>
          <p:cNvSpPr>
            <a:spLocks noGrp="1"/>
          </p:cNvSpPr>
          <p:nvPr>
            <p:ph type="ftr" sz="quarter" idx="3"/>
          </p:nvPr>
        </p:nvSpPr>
        <p:spPr>
          <a:xfrm>
            <a:off x="715383" y="6356350"/>
            <a:ext cx="4539727" cy="365125"/>
          </a:xfrm>
          <a:prstGeom prst="rect">
            <a:avLst/>
          </a:prstGeom>
        </p:spPr>
        <p:txBody>
          <a:bodyPr vert="horz" lIns="91440" tIns="45720" rIns="91440" bIns="45720" rtlCol="0" anchor="ctr"/>
          <a:lstStyle>
            <a:lvl1pPr algn="l">
              <a:defRPr sz="1050">
                <a:solidFill>
                  <a:schemeClr val="tx1"/>
                </a:solidFill>
                <a:latin typeface="+mj-lt"/>
              </a:defRPr>
            </a:lvl1pPr>
          </a:lstStyle>
          <a:p>
            <a:endParaRPr lang="en-US" dirty="0"/>
          </a:p>
        </p:txBody>
      </p:sp>
      <p:sp>
        <p:nvSpPr>
          <p:cNvPr id="6" name="Slide Number Placeholder 5">
            <a:extLst>
              <a:ext uri="{FF2B5EF4-FFF2-40B4-BE49-F238E27FC236}">
                <a16:creationId xmlns:a16="http://schemas.microsoft.com/office/drawing/2014/main" xmlns="" id="{A8CC75B8-AF8F-4D8A-9B3D-D1951A64BADB}"/>
              </a:ext>
            </a:extLst>
          </p:cNvPr>
          <p:cNvSpPr>
            <a:spLocks noGrp="1"/>
          </p:cNvSpPr>
          <p:nvPr>
            <p:ph type="sldNum" sz="quarter" idx="4"/>
          </p:nvPr>
        </p:nvSpPr>
        <p:spPr>
          <a:xfrm>
            <a:off x="10919012" y="6356350"/>
            <a:ext cx="672354" cy="365125"/>
          </a:xfrm>
          <a:prstGeom prst="rect">
            <a:avLst/>
          </a:prstGeom>
        </p:spPr>
        <p:txBody>
          <a:bodyPr vert="horz" lIns="91440" tIns="45720" rIns="91440" bIns="45720" rtlCol="0" anchor="ctr"/>
          <a:lstStyle>
            <a:lvl1pPr algn="r">
              <a:defRPr sz="1800">
                <a:solidFill>
                  <a:schemeClr val="tx1"/>
                </a:solidFill>
              </a:defRPr>
            </a:lvl1pPr>
          </a:lstStyle>
          <a:p>
            <a:fld id="{C3DB2ADC-AF19-4574-8C10-79B5B04FCA27}" type="slidenum">
              <a:rPr lang="en-US" smtClean="0"/>
              <a:pPr/>
              <a:t>‹#›</a:t>
            </a:fld>
            <a:endParaRPr lang="en-US" dirty="0"/>
          </a:p>
        </p:txBody>
      </p:sp>
      <p:cxnSp>
        <p:nvCxnSpPr>
          <p:cNvPr id="7" name="Straight Connector 6">
            <a:extLst>
              <a:ext uri="{FF2B5EF4-FFF2-40B4-BE49-F238E27FC236}">
                <a16:creationId xmlns:a16="http://schemas.microsoft.com/office/drawing/2014/main" xmlns="" id="{F64F9B95-9045-48D2-B9F3-2927E98F54AA}"/>
              </a:ext>
            </a:extLst>
          </p:cNvPr>
          <p:cNvCxnSpPr>
            <a:cxnSpLocks/>
          </p:cNvCxnSpPr>
          <p:nvPr/>
        </p:nvCxnSpPr>
        <p:spPr>
          <a:xfrm>
            <a:off x="800100" y="723900"/>
            <a:ext cx="105918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 name="Straight Connector 7">
            <a:extLst>
              <a:ext uri="{FF2B5EF4-FFF2-40B4-BE49-F238E27FC236}">
                <a16:creationId xmlns:a16="http://schemas.microsoft.com/office/drawing/2014/main" xmlns="" id="{085AA86F-6A4D-4BCB-A045-D992CDC2959B}"/>
              </a:ext>
            </a:extLst>
          </p:cNvPr>
          <p:cNvCxnSpPr>
            <a:cxnSpLocks/>
          </p:cNvCxnSpPr>
          <p:nvPr/>
        </p:nvCxnSpPr>
        <p:spPr>
          <a:xfrm>
            <a:off x="800100" y="6142781"/>
            <a:ext cx="105918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xmlns="" val="1039668904"/>
      </p:ext>
    </p:extLst>
  </p:cSld>
  <p:clrMap bg1="lt1" tx1="dk1" bg2="lt2" tx2="dk2" accent1="accent1" accent2="accent2" accent3="accent3" accent4="accent4" accent5="accent5" accent6="accent6" hlink="hlink" folHlink="folHlink"/>
  <p:sldLayoutIdLst>
    <p:sldLayoutId id="2147483707" r:id="rId1"/>
    <p:sldLayoutId id="2147483706" r:id="rId2"/>
    <p:sldLayoutId id="2147483705" r:id="rId3"/>
    <p:sldLayoutId id="2147483704" r:id="rId4"/>
    <p:sldLayoutId id="2147483703" r:id="rId5"/>
    <p:sldLayoutId id="2147483702" r:id="rId6"/>
    <p:sldLayoutId id="2147483701" r:id="rId7"/>
    <p:sldLayoutId id="2147483700" r:id="rId8"/>
    <p:sldLayoutId id="2147483699" r:id="rId9"/>
    <p:sldLayoutId id="2147483698" r:id="rId10"/>
    <p:sldLayoutId id="2147483697" r:id="rId11"/>
  </p:sldLayoutIdLst>
  <p:txStyles>
    <p:titleStyle>
      <a:lvl1pPr algn="l" defTabSz="914400" rtl="0" eaLnBrk="1" latinLnBrk="0" hangingPunct="1">
        <a:lnSpc>
          <a:spcPct val="100000"/>
        </a:lnSpc>
        <a:spcBef>
          <a:spcPct val="0"/>
        </a:spcBef>
        <a:buNone/>
        <a:defRPr sz="4000" kern="1200" cap="all" spc="30" baseline="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Font typeface="Arial" panose="020B0604020202020204" pitchFamily="34" charset="0"/>
        <a:buChar char="•"/>
        <a:defRPr sz="20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Font typeface="Arial" panose="020B0604020202020204" pitchFamily="34" charset="0"/>
        <a:buChar char="•"/>
        <a:defRPr sz="18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Font typeface="Arial" panose="020B0604020202020204" pitchFamily="34" charset="0"/>
        <a:buChar char="•"/>
        <a:defRPr sz="16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Font typeface="Arial" panose="020B0604020202020204" pitchFamily="34" charset="0"/>
        <a:buChar char="•"/>
        <a:defRPr sz="14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Font typeface="Arial" panose="020B0604020202020204" pitchFamily="34" charset="0"/>
        <a:buChar char="•"/>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microsoft.com/office/2007/relationships/media" Target="../media/media1.mp4"/><Relationship Id="rId2" Type="http://schemas.openxmlformats.org/officeDocument/2006/relationships/slideLayout" Target="../slideLayouts/slideLayout1.xml"/><Relationship Id="rId1" Type="http://schemas.openxmlformats.org/officeDocument/2006/relationships/video" Target="NULL" TargetMode="External"/><Relationship Id="rId5" Type="http://schemas.openxmlformats.org/officeDocument/2006/relationships/image" Target="../media/image2.png"/><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image" Target="../media/image11.jpe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image" Target="../media/image13.jpeg"/><Relationship Id="rId1" Type="http://schemas.openxmlformats.org/officeDocument/2006/relationships/slideLayout" Target="../slideLayouts/slideLayout2.xml"/><Relationship Id="rId5" Type="http://schemas.openxmlformats.org/officeDocument/2006/relationships/image" Target="../media/image16.jpeg"/><Relationship Id="rId4" Type="http://schemas.openxmlformats.org/officeDocument/2006/relationships/image" Target="../media/image15.jpeg"/></Relationships>
</file>

<file path=ppt/slides/_rels/slide13.xml.rels><?xml version="1.0" encoding="UTF-8" standalone="yes"?>
<Relationships xmlns="http://schemas.openxmlformats.org/package/2006/relationships"><Relationship Id="rId2" Type="http://schemas.openxmlformats.org/officeDocument/2006/relationships/image" Target="../media/image17.jpe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20.jpeg"/><Relationship Id="rId2" Type="http://schemas.openxmlformats.org/officeDocument/2006/relationships/image" Target="../media/image19.jpe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21.jpe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22.jpe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4.gif"/><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8.gif"/><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Video 3">
            <a:extLst>
              <a:ext uri="{FF2B5EF4-FFF2-40B4-BE49-F238E27FC236}">
                <a16:creationId xmlns:a16="http://schemas.microsoft.com/office/drawing/2014/main" xmlns="" id="{1686C963-6A67-4AD3-8961-D6A5968A4F70}"/>
              </a:ext>
            </a:extLst>
          </p:cNvPr>
          <p:cNvPicPr>
            <a:picLocks noChangeAspect="1"/>
          </p:cNvPicPr>
          <p:nvPr>
            <a:videoFile r:link="rId1"/>
            <p:extLst>
              <p:ext uri="{DAA4B4D4-6D71-4841-9C94-3DE7FCFB9230}">
                <p14:media xmlns:p14="http://schemas.microsoft.com/office/powerpoint/2010/main" xmlns="" r:embed="rId3"/>
              </p:ext>
            </p:extLst>
          </p:nvPr>
        </p:nvPicPr>
        <p:blipFill rotWithShape="1">
          <a:blip r:embed="rId4"/>
          <a:srcRect r="-1" b="283"/>
          <a:stretch/>
        </p:blipFill>
        <p:spPr>
          <a:xfrm>
            <a:off x="20" y="10"/>
            <a:ext cx="12191980" cy="6857990"/>
          </a:xfrm>
          <a:prstGeom prst="rect">
            <a:avLst/>
          </a:prstGeom>
        </p:spPr>
      </p:pic>
      <p:sp>
        <p:nvSpPr>
          <p:cNvPr id="2" name="Title 1">
            <a:extLst>
              <a:ext uri="{FF2B5EF4-FFF2-40B4-BE49-F238E27FC236}">
                <a16:creationId xmlns:a16="http://schemas.microsoft.com/office/drawing/2014/main" xmlns="" id="{B1C44DC3-46C9-464A-B40A-DE9E92DD837C}"/>
              </a:ext>
            </a:extLst>
          </p:cNvPr>
          <p:cNvSpPr>
            <a:spLocks noGrp="1"/>
          </p:cNvSpPr>
          <p:nvPr>
            <p:ph type="ctrTitle"/>
          </p:nvPr>
        </p:nvSpPr>
        <p:spPr>
          <a:xfrm>
            <a:off x="647701" y="871759"/>
            <a:ext cx="5067300" cy="3497042"/>
          </a:xfrm>
        </p:spPr>
        <p:txBody>
          <a:bodyPr anchor="t">
            <a:normAutofit/>
          </a:bodyPr>
          <a:lstStyle/>
          <a:p>
            <a:r>
              <a:rPr lang="en-IN" b="1" i="1" dirty="0">
                <a:solidFill>
                  <a:srgbClr val="FFFFFF"/>
                </a:solidFill>
              </a:rPr>
              <a:t>WEARABLE COMPUTING</a:t>
            </a:r>
          </a:p>
        </p:txBody>
      </p:sp>
      <p:pic>
        <p:nvPicPr>
          <p:cNvPr id="5" name="Picture 4">
            <a:extLst>
              <a:ext uri="{FF2B5EF4-FFF2-40B4-BE49-F238E27FC236}">
                <a16:creationId xmlns:a16="http://schemas.microsoft.com/office/drawing/2014/main" xmlns="" id="{12D5AAC0-F4D2-9B90-7091-127F191A9F52}"/>
              </a:ext>
            </a:extLst>
          </p:cNvPr>
          <p:cNvPicPr>
            <a:picLocks noChangeAspect="1"/>
          </p:cNvPicPr>
          <p:nvPr/>
        </p:nvPicPr>
        <p:blipFill>
          <a:blip r:embed="rId5">
            <a:extLst>
              <a:ext uri="{28A0092B-C50C-407E-A947-70E740481C1C}">
                <a14:useLocalDpi xmlns:a14="http://schemas.microsoft.com/office/drawing/2010/main" xmlns="" val="0"/>
              </a:ext>
            </a:extLst>
          </a:blip>
          <a:srcRect/>
          <a:stretch>
            <a:fillRect/>
          </a:stretch>
        </p:blipFill>
        <p:spPr bwMode="auto">
          <a:xfrm>
            <a:off x="10781852" y="83089"/>
            <a:ext cx="1224727" cy="1207231"/>
          </a:xfrm>
          <a:prstGeom prst="rect">
            <a:avLst/>
          </a:prstGeom>
          <a:noFill/>
          <a:ln>
            <a:noFill/>
          </a:ln>
        </p:spPr>
      </p:pic>
    </p:spTree>
    <p:extLst>
      <p:ext uri="{BB962C8B-B14F-4D97-AF65-F5344CB8AC3E}">
        <p14:creationId xmlns:p14="http://schemas.microsoft.com/office/powerpoint/2010/main" xmlns="" val="335747654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9045"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4"/>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4"/>
                                        </p:tgtEl>
                                      </p:cBhvr>
                                    </p:cmd>
                                  </p:childTnLst>
                                </p:cTn>
                              </p:par>
                            </p:childTnLst>
                          </p:cTn>
                        </p:par>
                      </p:childTnLst>
                    </p:cTn>
                  </p:par>
                </p:childTnLst>
              </p:cTn>
              <p:nextCondLst>
                <p:cond evt="onClick" delay="0">
                  <p:tgtEl>
                    <p:spTgt spid="4"/>
                  </p:tgtEl>
                </p:cond>
              </p:nextCondLst>
            </p:seq>
            <p:video>
              <p:cMediaNode mute="1">
                <p:cTn id="12" repeatCount="indefinite" fill="hold" display="0">
                  <p:stCondLst>
                    <p:cond delay="indefinite"/>
                  </p:stCondLst>
                </p:cTn>
                <p:tgtEl>
                  <p:spTgt spid="4"/>
                </p:tgtEl>
              </p:cMediaNode>
            </p:vide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CD0A27EC-27D1-4793-9877-A90C94F96AF8}"/>
              </a:ext>
            </a:extLst>
          </p:cNvPr>
          <p:cNvSpPr>
            <a:spLocks noGrp="1"/>
          </p:cNvSpPr>
          <p:nvPr>
            <p:ph type="title"/>
          </p:nvPr>
        </p:nvSpPr>
        <p:spPr/>
        <p:txBody>
          <a:bodyPr/>
          <a:lstStyle/>
          <a:p>
            <a:pPr algn="ctr"/>
            <a:r>
              <a:rPr lang="en-IN" sz="4000" dirty="0"/>
              <a:t>History Of Wearable Computing</a:t>
            </a:r>
            <a:br>
              <a:rPr lang="en-IN" sz="4000" dirty="0"/>
            </a:br>
            <a:r>
              <a:rPr lang="en-IN" sz="4000" dirty="0"/>
              <a:t>1500-2010</a:t>
            </a:r>
            <a:endParaRPr lang="en-IN" dirty="0"/>
          </a:p>
        </p:txBody>
      </p:sp>
      <p:sp>
        <p:nvSpPr>
          <p:cNvPr id="3" name="Content Placeholder 2">
            <a:extLst>
              <a:ext uri="{FF2B5EF4-FFF2-40B4-BE49-F238E27FC236}">
                <a16:creationId xmlns:a16="http://schemas.microsoft.com/office/drawing/2014/main" xmlns="" id="{565AE36A-F56F-44DC-9FCA-B18BCBF8A8AA}"/>
              </a:ext>
            </a:extLst>
          </p:cNvPr>
          <p:cNvSpPr>
            <a:spLocks noGrp="1"/>
          </p:cNvSpPr>
          <p:nvPr>
            <p:ph idx="1"/>
          </p:nvPr>
        </p:nvSpPr>
        <p:spPr>
          <a:xfrm>
            <a:off x="200026" y="2380422"/>
            <a:ext cx="7048500" cy="3548792"/>
          </a:xfrm>
        </p:spPr>
        <p:txBody>
          <a:bodyPr>
            <a:normAutofit fontScale="92500"/>
          </a:bodyPr>
          <a:lstStyle/>
          <a:p>
            <a:r>
              <a:rPr lang="en-IN" b="0" i="0" dirty="0">
                <a:effectLst/>
                <a:latin typeface="Arial" panose="020B0604020202020204" pitchFamily="34" charset="0"/>
              </a:rPr>
              <a:t>In 2000 </a:t>
            </a:r>
            <a:r>
              <a:rPr lang="en-IN" b="0" i="0" dirty="0" err="1">
                <a:effectLst/>
                <a:latin typeface="Arial" panose="020B0604020202020204" pitchFamily="34" charset="0"/>
              </a:rPr>
              <a:t>Dr.</a:t>
            </a:r>
            <a:r>
              <a:rPr lang="en-IN" b="0" i="0" dirty="0">
                <a:effectLst/>
                <a:latin typeface="Arial" panose="020B0604020202020204" pitchFamily="34" charset="0"/>
              </a:rPr>
              <a:t> </a:t>
            </a:r>
            <a:r>
              <a:rPr lang="en-IN" b="0" i="0" u="none" strike="noStrike" dirty="0">
                <a:effectLst/>
                <a:latin typeface="Arial" panose="020B0604020202020204" pitchFamily="34" charset="0"/>
              </a:rPr>
              <a:t>Bruce H Thomas</a:t>
            </a:r>
            <a:r>
              <a:rPr lang="en-IN" b="0" i="0" dirty="0">
                <a:effectLst/>
                <a:latin typeface="Arial" panose="020B0604020202020204" pitchFamily="34" charset="0"/>
              </a:rPr>
              <a:t> and </a:t>
            </a:r>
            <a:r>
              <a:rPr lang="en-IN" b="0" i="0" dirty="0" err="1">
                <a:effectLst/>
                <a:latin typeface="Arial" panose="020B0604020202020204" pitchFamily="34" charset="0"/>
              </a:rPr>
              <a:t>Dr.</a:t>
            </a:r>
            <a:r>
              <a:rPr lang="en-IN" b="0" i="0" dirty="0">
                <a:effectLst/>
                <a:latin typeface="Arial" panose="020B0604020202020204" pitchFamily="34" charset="0"/>
              </a:rPr>
              <a:t> Wayne </a:t>
            </a:r>
            <a:r>
              <a:rPr lang="en-IN" b="0" i="0" dirty="0" err="1">
                <a:effectLst/>
                <a:latin typeface="Arial" panose="020B0604020202020204" pitchFamily="34" charset="0"/>
              </a:rPr>
              <a:t>Piekarski</a:t>
            </a:r>
            <a:r>
              <a:rPr lang="en-IN" b="0" i="0" dirty="0">
                <a:effectLst/>
                <a:latin typeface="Arial" panose="020B0604020202020204" pitchFamily="34" charset="0"/>
              </a:rPr>
              <a:t> developed the </a:t>
            </a:r>
            <a:r>
              <a:rPr lang="en-IN" b="0" i="0" dirty="0" err="1">
                <a:effectLst/>
                <a:latin typeface="Arial" panose="020B0604020202020204" pitchFamily="34" charset="0"/>
              </a:rPr>
              <a:t>Tinmith</a:t>
            </a:r>
            <a:r>
              <a:rPr lang="en-IN" b="0" i="0" dirty="0">
                <a:effectLst/>
                <a:latin typeface="Arial" panose="020B0604020202020204" pitchFamily="34" charset="0"/>
              </a:rPr>
              <a:t> wearable computer system to support </a:t>
            </a:r>
            <a:r>
              <a:rPr lang="en-IN" b="0" i="0" u="none" strike="noStrike" dirty="0">
                <a:effectLst/>
                <a:latin typeface="Arial" panose="020B0604020202020204" pitchFamily="34" charset="0"/>
              </a:rPr>
              <a:t>augmented reality</a:t>
            </a:r>
            <a:r>
              <a:rPr lang="en-IN" b="0" i="0" dirty="0">
                <a:effectLst/>
                <a:latin typeface="Arial" panose="020B0604020202020204" pitchFamily="34" charset="0"/>
              </a:rPr>
              <a:t>.  This work was first published internationally in 2000 at the ISWC conference.</a:t>
            </a:r>
          </a:p>
          <a:p>
            <a:r>
              <a:rPr lang="en-IN" dirty="0">
                <a:latin typeface="Arial" panose="020B0604020202020204" pitchFamily="34" charset="0"/>
              </a:rPr>
              <a:t>In 2010 </a:t>
            </a:r>
            <a:r>
              <a:rPr lang="en-IN" b="0" i="0" u="none" strike="noStrike" dirty="0">
                <a:effectLst/>
                <a:latin typeface="Arial" panose="020B0604020202020204" pitchFamily="34" charset="0"/>
              </a:rPr>
              <a:t>GoPro</a:t>
            </a:r>
            <a:r>
              <a:rPr lang="en-IN" b="0" i="0" dirty="0">
                <a:effectLst/>
                <a:latin typeface="Arial" panose="020B0604020202020204" pitchFamily="34" charset="0"/>
              </a:rPr>
              <a:t> released their first product, the </a:t>
            </a:r>
            <a:r>
              <a:rPr lang="en-IN" b="0" i="0" u="none" strike="noStrike" dirty="0">
                <a:effectLst/>
                <a:latin typeface="Arial" panose="020B0604020202020204" pitchFamily="34" charset="0"/>
              </a:rPr>
              <a:t>GoPro HERO 35mm</a:t>
            </a:r>
            <a:r>
              <a:rPr lang="en-IN" b="0" i="0" dirty="0">
                <a:effectLst/>
                <a:latin typeface="Arial" panose="020B0604020202020204" pitchFamily="34" charset="0"/>
              </a:rPr>
              <a:t>, which began a successful franchise of wearable cameras. The cameras can be worn atop the head or around the wrist and are shock and waterproof. GoPro cameras are used by many athletes and extreme sports enthusiasts.</a:t>
            </a:r>
          </a:p>
          <a:p>
            <a:endParaRPr lang="en-IN" dirty="0"/>
          </a:p>
        </p:txBody>
      </p:sp>
      <p:pic>
        <p:nvPicPr>
          <p:cNvPr id="9222" name="Picture 6" descr="See the source image">
            <a:extLst>
              <a:ext uri="{FF2B5EF4-FFF2-40B4-BE49-F238E27FC236}">
                <a16:creationId xmlns:a16="http://schemas.microsoft.com/office/drawing/2014/main" xmlns="" id="{8390A544-5CF6-42A1-866C-0E925387D9B0}"/>
              </a:ext>
            </a:extLst>
          </p:cNvPr>
          <p:cNvPicPr>
            <a:picLocks noChangeAspect="1" noChangeArrowheads="1"/>
          </p:cNvPicPr>
          <p:nvPr/>
        </p:nvPicPr>
        <p:blipFill>
          <a:blip r:embed="rId2">
            <a:extLst>
              <a:ext uri="{28A0092B-C50C-407E-A947-70E740481C1C}">
                <a14:useLocalDpi xmlns:a14="http://schemas.microsoft.com/office/drawing/2010/main" xmlns="" val="0"/>
              </a:ext>
            </a:extLst>
          </a:blip>
          <a:srcRect/>
          <a:stretch>
            <a:fillRect/>
          </a:stretch>
        </p:blipFill>
        <p:spPr bwMode="auto">
          <a:xfrm>
            <a:off x="8169935" y="1818794"/>
            <a:ext cx="3659453" cy="1924531"/>
          </a:xfrm>
          <a:prstGeom prst="rect">
            <a:avLst/>
          </a:prstGeom>
          <a:noFill/>
          <a:extLst>
            <a:ext uri="{909E8E84-426E-40DD-AFC4-6F175D3DCCD1}">
              <a14:hiddenFill xmlns:a14="http://schemas.microsoft.com/office/drawing/2010/main" xmlns="">
                <a:solidFill>
                  <a:srgbClr val="FFFFFF"/>
                </a:solidFill>
              </a14:hiddenFill>
            </a:ext>
          </a:extLst>
        </p:spPr>
      </p:pic>
      <p:pic>
        <p:nvPicPr>
          <p:cNvPr id="9224" name="Picture 8" descr="See the source image">
            <a:extLst>
              <a:ext uri="{FF2B5EF4-FFF2-40B4-BE49-F238E27FC236}">
                <a16:creationId xmlns:a16="http://schemas.microsoft.com/office/drawing/2014/main" xmlns="" id="{BAB79EC7-65D8-4325-BEDE-58EF2CE33D64}"/>
              </a:ext>
            </a:extLst>
          </p:cNvPr>
          <p:cNvPicPr>
            <a:picLocks noChangeAspect="1" noChangeArrowheads="1"/>
          </p:cNvPicPr>
          <p:nvPr/>
        </p:nvPicPr>
        <p:blipFill>
          <a:blip r:embed="rId3" cstate="print">
            <a:extLst>
              <a:ext uri="{28A0092B-C50C-407E-A947-70E740481C1C}">
                <a14:useLocalDpi xmlns:a14="http://schemas.microsoft.com/office/drawing/2010/main" xmlns="" val="0"/>
              </a:ext>
            </a:extLst>
          </a:blip>
          <a:srcRect/>
          <a:stretch>
            <a:fillRect/>
          </a:stretch>
        </p:blipFill>
        <p:spPr bwMode="auto">
          <a:xfrm>
            <a:off x="8169936" y="3743325"/>
            <a:ext cx="3659452" cy="2438400"/>
          </a:xfrm>
          <a:prstGeom prst="rect">
            <a:avLst/>
          </a:prstGeom>
          <a:noFill/>
          <a:extLst>
            <a:ext uri="{909E8E84-426E-40DD-AFC4-6F175D3DCCD1}">
              <a14:hiddenFill xmlns:a14="http://schemas.microsoft.com/office/drawing/2010/main" xmlns="">
                <a:solidFill>
                  <a:srgbClr val="FFFFFF"/>
                </a:solidFill>
              </a14:hiddenFill>
            </a:ext>
          </a:extLst>
        </p:spPr>
      </p:pic>
    </p:spTree>
    <p:extLst>
      <p:ext uri="{BB962C8B-B14F-4D97-AF65-F5344CB8AC3E}">
        <p14:creationId xmlns:p14="http://schemas.microsoft.com/office/powerpoint/2010/main" xmlns="" val="270719802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BED45E2D-654D-40D7-849D-D75AF38C849F}"/>
              </a:ext>
            </a:extLst>
          </p:cNvPr>
          <p:cNvSpPr>
            <a:spLocks noGrp="1"/>
          </p:cNvSpPr>
          <p:nvPr>
            <p:ph type="title"/>
          </p:nvPr>
        </p:nvSpPr>
        <p:spPr>
          <a:xfrm>
            <a:off x="700635" y="790576"/>
            <a:ext cx="10691265" cy="723899"/>
          </a:xfrm>
        </p:spPr>
        <p:txBody>
          <a:bodyPr>
            <a:normAutofit fontScale="90000"/>
          </a:bodyPr>
          <a:lstStyle/>
          <a:p>
            <a:pPr algn="ctr"/>
            <a:r>
              <a:rPr lang="en-IN" sz="4000" dirty="0"/>
              <a:t>Application area</a:t>
            </a:r>
            <a:br>
              <a:rPr lang="en-IN" sz="4000" dirty="0"/>
            </a:br>
            <a:endParaRPr lang="en-IN" dirty="0"/>
          </a:p>
        </p:txBody>
      </p:sp>
      <p:sp>
        <p:nvSpPr>
          <p:cNvPr id="3" name="Content Placeholder 2">
            <a:extLst>
              <a:ext uri="{FF2B5EF4-FFF2-40B4-BE49-F238E27FC236}">
                <a16:creationId xmlns:a16="http://schemas.microsoft.com/office/drawing/2014/main" xmlns="" id="{47384456-EC3C-4384-BCB6-B48AF7818370}"/>
              </a:ext>
            </a:extLst>
          </p:cNvPr>
          <p:cNvSpPr>
            <a:spLocks noGrp="1"/>
          </p:cNvSpPr>
          <p:nvPr>
            <p:ph idx="1"/>
          </p:nvPr>
        </p:nvSpPr>
        <p:spPr>
          <a:xfrm>
            <a:off x="700636" y="1419225"/>
            <a:ext cx="6119264" cy="4509989"/>
          </a:xfrm>
        </p:spPr>
        <p:txBody>
          <a:bodyPr/>
          <a:lstStyle/>
          <a:p>
            <a:pPr marL="457200" indent="-457200">
              <a:buFont typeface="+mj-lt"/>
              <a:buAutoNum type="arabicPeriod"/>
            </a:pPr>
            <a:r>
              <a:rPr lang="en-IN" dirty="0"/>
              <a:t>Military Field:-</a:t>
            </a:r>
            <a:r>
              <a:rPr lang="en-IN" i="0" dirty="0">
                <a:effectLst/>
                <a:latin typeface="Roboto"/>
              </a:rPr>
              <a:t>The use of wearable computers in the military has grown for applications such as surveillance, location tracking and equipment repair.</a:t>
            </a:r>
          </a:p>
          <a:p>
            <a:pPr marL="457200" indent="-457200">
              <a:buFont typeface="+mj-lt"/>
              <a:buAutoNum type="arabicPeriod"/>
            </a:pPr>
            <a:r>
              <a:rPr lang="en-IN" dirty="0">
                <a:latin typeface="Roboto"/>
              </a:rPr>
              <a:t>Healthcare Field:-</a:t>
            </a:r>
            <a:r>
              <a:rPr lang="en-IN" b="0" i="0" dirty="0">
                <a:solidFill>
                  <a:srgbClr val="111516"/>
                </a:solidFill>
                <a:effectLst/>
                <a:latin typeface="TiemposTextWeb-Regular"/>
              </a:rPr>
              <a:t>Wearable technology in healthcare includes electronic devices that consumers can wear, like Fitbits and smartwatches, and are designed to collect the data of users' personal health and exercise.</a:t>
            </a:r>
            <a:endParaRPr lang="en-IN" dirty="0"/>
          </a:p>
        </p:txBody>
      </p:sp>
      <p:pic>
        <p:nvPicPr>
          <p:cNvPr id="10242" name="Picture 2" descr="See the source image">
            <a:extLst>
              <a:ext uri="{FF2B5EF4-FFF2-40B4-BE49-F238E27FC236}">
                <a16:creationId xmlns:a16="http://schemas.microsoft.com/office/drawing/2014/main" xmlns="" id="{DF204BBA-AA16-47A9-808C-080BD12F3A31}"/>
              </a:ext>
            </a:extLst>
          </p:cNvPr>
          <p:cNvPicPr>
            <a:picLocks noChangeAspect="1" noChangeArrowheads="1"/>
          </p:cNvPicPr>
          <p:nvPr/>
        </p:nvPicPr>
        <p:blipFill rotWithShape="1">
          <a:blip r:embed="rId2">
            <a:extLst>
              <a:ext uri="{28A0092B-C50C-407E-A947-70E740481C1C}">
                <a14:useLocalDpi xmlns:a14="http://schemas.microsoft.com/office/drawing/2010/main" xmlns="" val="0"/>
              </a:ext>
            </a:extLst>
          </a:blip>
          <a:srcRect l="11559" t="12213" r="9140" b="5741"/>
          <a:stretch/>
        </p:blipFill>
        <p:spPr bwMode="auto">
          <a:xfrm>
            <a:off x="7000876" y="1352550"/>
            <a:ext cx="4686300" cy="2412157"/>
          </a:xfrm>
          <a:prstGeom prst="rect">
            <a:avLst/>
          </a:prstGeom>
          <a:noFill/>
          <a:extLst>
            <a:ext uri="{909E8E84-426E-40DD-AFC4-6F175D3DCCD1}">
              <a14:hiddenFill xmlns:a14="http://schemas.microsoft.com/office/drawing/2010/main" xmlns="">
                <a:solidFill>
                  <a:srgbClr val="FFFFFF"/>
                </a:solidFill>
              </a14:hiddenFill>
            </a:ext>
          </a:extLst>
        </p:spPr>
      </p:pic>
      <p:pic>
        <p:nvPicPr>
          <p:cNvPr id="10244" name="Picture 4">
            <a:extLst>
              <a:ext uri="{FF2B5EF4-FFF2-40B4-BE49-F238E27FC236}">
                <a16:creationId xmlns:a16="http://schemas.microsoft.com/office/drawing/2014/main" xmlns="" id="{9E7CAA24-CB4D-44A5-A41B-BD7A8C62CB8F}"/>
              </a:ext>
            </a:extLst>
          </p:cNvPr>
          <p:cNvPicPr>
            <a:picLocks noChangeAspect="1" noChangeArrowheads="1"/>
          </p:cNvPicPr>
          <p:nvPr/>
        </p:nvPicPr>
        <p:blipFill>
          <a:blip r:embed="rId3">
            <a:extLst>
              <a:ext uri="{28A0092B-C50C-407E-A947-70E740481C1C}">
                <a14:useLocalDpi xmlns:a14="http://schemas.microsoft.com/office/drawing/2010/main" xmlns="" val="0"/>
              </a:ext>
            </a:extLst>
          </a:blip>
          <a:srcRect/>
          <a:stretch>
            <a:fillRect/>
          </a:stretch>
        </p:blipFill>
        <p:spPr bwMode="auto">
          <a:xfrm>
            <a:off x="7217169" y="3764707"/>
            <a:ext cx="4355706" cy="2182628"/>
          </a:xfrm>
          <a:prstGeom prst="rect">
            <a:avLst/>
          </a:prstGeom>
          <a:noFill/>
          <a:extLst>
            <a:ext uri="{909E8E84-426E-40DD-AFC4-6F175D3DCCD1}">
              <a14:hiddenFill xmlns:a14="http://schemas.microsoft.com/office/drawing/2010/main" xmlns="">
                <a:solidFill>
                  <a:srgbClr val="FFFFFF"/>
                </a:solidFill>
              </a14:hiddenFill>
            </a:ext>
          </a:extLst>
        </p:spPr>
      </p:pic>
    </p:spTree>
    <p:extLst>
      <p:ext uri="{BB962C8B-B14F-4D97-AF65-F5344CB8AC3E}">
        <p14:creationId xmlns:p14="http://schemas.microsoft.com/office/powerpoint/2010/main" xmlns="" val="56039281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A0B8F6C5-1D19-4D6D-B851-5B3FB95BC0F3}"/>
              </a:ext>
            </a:extLst>
          </p:cNvPr>
          <p:cNvSpPr>
            <a:spLocks noGrp="1"/>
          </p:cNvSpPr>
          <p:nvPr>
            <p:ph type="title"/>
          </p:nvPr>
        </p:nvSpPr>
        <p:spPr/>
        <p:txBody>
          <a:bodyPr/>
          <a:lstStyle/>
          <a:p>
            <a:pPr algn="ctr"/>
            <a:r>
              <a:rPr lang="en-IN" dirty="0"/>
              <a:t>Other Applications Areas</a:t>
            </a:r>
          </a:p>
        </p:txBody>
      </p:sp>
      <p:sp>
        <p:nvSpPr>
          <p:cNvPr id="3" name="Content Placeholder 2">
            <a:extLst>
              <a:ext uri="{FF2B5EF4-FFF2-40B4-BE49-F238E27FC236}">
                <a16:creationId xmlns:a16="http://schemas.microsoft.com/office/drawing/2014/main" xmlns="" id="{FF49177D-846F-4C3E-99F8-B6945BC9144D}"/>
              </a:ext>
            </a:extLst>
          </p:cNvPr>
          <p:cNvSpPr>
            <a:spLocks noGrp="1"/>
          </p:cNvSpPr>
          <p:nvPr>
            <p:ph idx="1"/>
          </p:nvPr>
        </p:nvSpPr>
        <p:spPr>
          <a:xfrm>
            <a:off x="700636" y="1704975"/>
            <a:ext cx="6947940" cy="4224239"/>
          </a:xfrm>
        </p:spPr>
        <p:txBody>
          <a:bodyPr>
            <a:normAutofit/>
          </a:bodyPr>
          <a:lstStyle/>
          <a:p>
            <a:r>
              <a:rPr lang="en-IN" dirty="0"/>
              <a:t>Face Recognition</a:t>
            </a:r>
          </a:p>
          <a:p>
            <a:r>
              <a:rPr lang="en-IN" dirty="0"/>
              <a:t>Finger Tracking</a:t>
            </a:r>
          </a:p>
          <a:p>
            <a:r>
              <a:rPr lang="en-IN" dirty="0"/>
              <a:t>Visual Filter</a:t>
            </a:r>
          </a:p>
          <a:p>
            <a:r>
              <a:rPr lang="en-IN" dirty="0"/>
              <a:t>Navigation</a:t>
            </a:r>
          </a:p>
          <a:p>
            <a:r>
              <a:rPr lang="en-IN" dirty="0"/>
              <a:t> Wearable computer in a Wrist Watch </a:t>
            </a:r>
          </a:p>
          <a:p>
            <a:r>
              <a:rPr lang="en-IN" dirty="0"/>
              <a:t>Wearable computer in Shoe</a:t>
            </a:r>
          </a:p>
          <a:p>
            <a:r>
              <a:rPr lang="en-IN" dirty="0"/>
              <a:t>Health monitoring Wearable’s</a:t>
            </a:r>
          </a:p>
          <a:p>
            <a:r>
              <a:rPr lang="en-IN" dirty="0"/>
              <a:t>Smart Glasses</a:t>
            </a:r>
          </a:p>
        </p:txBody>
      </p:sp>
      <p:pic>
        <p:nvPicPr>
          <p:cNvPr id="11266" name="Picture 2" descr="See the source image">
            <a:extLst>
              <a:ext uri="{FF2B5EF4-FFF2-40B4-BE49-F238E27FC236}">
                <a16:creationId xmlns:a16="http://schemas.microsoft.com/office/drawing/2014/main" xmlns="" id="{1D5409E4-C9E2-4F19-ACDD-33AEA8A94E7C}"/>
              </a:ext>
            </a:extLst>
          </p:cNvPr>
          <p:cNvPicPr>
            <a:picLocks noChangeAspect="1" noChangeArrowheads="1"/>
          </p:cNvPicPr>
          <p:nvPr/>
        </p:nvPicPr>
        <p:blipFill>
          <a:blip r:embed="rId2">
            <a:extLst>
              <a:ext uri="{28A0092B-C50C-407E-A947-70E740481C1C}">
                <a14:useLocalDpi xmlns:a14="http://schemas.microsoft.com/office/drawing/2010/main" xmlns="" val="0"/>
              </a:ext>
            </a:extLst>
          </a:blip>
          <a:srcRect/>
          <a:stretch>
            <a:fillRect/>
          </a:stretch>
        </p:blipFill>
        <p:spPr bwMode="auto">
          <a:xfrm>
            <a:off x="5476875" y="1607611"/>
            <a:ext cx="3686175" cy="2488139"/>
          </a:xfrm>
          <a:prstGeom prst="rect">
            <a:avLst/>
          </a:prstGeom>
          <a:noFill/>
          <a:extLst>
            <a:ext uri="{909E8E84-426E-40DD-AFC4-6F175D3DCCD1}">
              <a14:hiddenFill xmlns:a14="http://schemas.microsoft.com/office/drawing/2010/main" xmlns="">
                <a:solidFill>
                  <a:srgbClr val="FFFFFF"/>
                </a:solidFill>
              </a14:hiddenFill>
            </a:ext>
          </a:extLst>
        </p:spPr>
      </p:pic>
      <p:pic>
        <p:nvPicPr>
          <p:cNvPr id="11268" name="Picture 4" descr="See the source image">
            <a:extLst>
              <a:ext uri="{FF2B5EF4-FFF2-40B4-BE49-F238E27FC236}">
                <a16:creationId xmlns:a16="http://schemas.microsoft.com/office/drawing/2014/main" xmlns="" id="{3D60CCAB-FCA8-4C02-B19F-9E5CB7FBA496}"/>
              </a:ext>
            </a:extLst>
          </p:cNvPr>
          <p:cNvPicPr>
            <a:picLocks noChangeAspect="1" noChangeArrowheads="1"/>
          </p:cNvPicPr>
          <p:nvPr/>
        </p:nvPicPr>
        <p:blipFill>
          <a:blip r:embed="rId3">
            <a:extLst>
              <a:ext uri="{28A0092B-C50C-407E-A947-70E740481C1C}">
                <a14:useLocalDpi xmlns:a14="http://schemas.microsoft.com/office/drawing/2010/main" xmlns="" val="0"/>
              </a:ext>
            </a:extLst>
          </a:blip>
          <a:srcRect/>
          <a:stretch>
            <a:fillRect/>
          </a:stretch>
        </p:blipFill>
        <p:spPr bwMode="auto">
          <a:xfrm>
            <a:off x="9192269" y="1607610"/>
            <a:ext cx="2914006" cy="2488139"/>
          </a:xfrm>
          <a:prstGeom prst="rect">
            <a:avLst/>
          </a:prstGeom>
          <a:noFill/>
          <a:extLst>
            <a:ext uri="{909E8E84-426E-40DD-AFC4-6F175D3DCCD1}">
              <a14:hiddenFill xmlns:a14="http://schemas.microsoft.com/office/drawing/2010/main" xmlns="">
                <a:solidFill>
                  <a:srgbClr val="FFFFFF"/>
                </a:solidFill>
              </a14:hiddenFill>
            </a:ext>
          </a:extLst>
        </p:spPr>
      </p:pic>
      <p:pic>
        <p:nvPicPr>
          <p:cNvPr id="11270" name="Picture 6" descr="See the source image">
            <a:extLst>
              <a:ext uri="{FF2B5EF4-FFF2-40B4-BE49-F238E27FC236}">
                <a16:creationId xmlns:a16="http://schemas.microsoft.com/office/drawing/2014/main" xmlns="" id="{3D257DA4-1ED5-4002-95FF-891BFFECA74A}"/>
              </a:ext>
            </a:extLst>
          </p:cNvPr>
          <p:cNvPicPr>
            <a:picLocks noChangeAspect="1" noChangeArrowheads="1"/>
          </p:cNvPicPr>
          <p:nvPr/>
        </p:nvPicPr>
        <p:blipFill>
          <a:blip r:embed="rId4">
            <a:extLst>
              <a:ext uri="{28A0092B-C50C-407E-A947-70E740481C1C}">
                <a14:useLocalDpi xmlns:a14="http://schemas.microsoft.com/office/drawing/2010/main" xmlns="" val="0"/>
              </a:ext>
            </a:extLst>
          </a:blip>
          <a:srcRect/>
          <a:stretch>
            <a:fillRect/>
          </a:stretch>
        </p:blipFill>
        <p:spPr bwMode="auto">
          <a:xfrm>
            <a:off x="5476875" y="4119463"/>
            <a:ext cx="3715394" cy="1971675"/>
          </a:xfrm>
          <a:prstGeom prst="rect">
            <a:avLst/>
          </a:prstGeom>
          <a:noFill/>
          <a:extLst>
            <a:ext uri="{909E8E84-426E-40DD-AFC4-6F175D3DCCD1}">
              <a14:hiddenFill xmlns:a14="http://schemas.microsoft.com/office/drawing/2010/main" xmlns="">
                <a:solidFill>
                  <a:srgbClr val="FFFFFF"/>
                </a:solidFill>
              </a14:hiddenFill>
            </a:ext>
          </a:extLst>
        </p:spPr>
      </p:pic>
      <p:pic>
        <p:nvPicPr>
          <p:cNvPr id="11272" name="Picture 8" descr="See the source image">
            <a:extLst>
              <a:ext uri="{FF2B5EF4-FFF2-40B4-BE49-F238E27FC236}">
                <a16:creationId xmlns:a16="http://schemas.microsoft.com/office/drawing/2014/main" xmlns="" id="{CFD8721A-DC78-47C6-A849-E8E1D7989039}"/>
              </a:ext>
            </a:extLst>
          </p:cNvPr>
          <p:cNvPicPr>
            <a:picLocks noChangeAspect="1" noChangeArrowheads="1"/>
          </p:cNvPicPr>
          <p:nvPr/>
        </p:nvPicPr>
        <p:blipFill>
          <a:blip r:embed="rId5">
            <a:extLst>
              <a:ext uri="{28A0092B-C50C-407E-A947-70E740481C1C}">
                <a14:useLocalDpi xmlns:a14="http://schemas.microsoft.com/office/drawing/2010/main" xmlns="" val="0"/>
              </a:ext>
            </a:extLst>
          </a:blip>
          <a:srcRect/>
          <a:stretch>
            <a:fillRect/>
          </a:stretch>
        </p:blipFill>
        <p:spPr bwMode="auto">
          <a:xfrm>
            <a:off x="9330565" y="4095749"/>
            <a:ext cx="2804929" cy="1995389"/>
          </a:xfrm>
          <a:prstGeom prst="rect">
            <a:avLst/>
          </a:prstGeom>
          <a:noFill/>
          <a:extLst>
            <a:ext uri="{909E8E84-426E-40DD-AFC4-6F175D3DCCD1}">
              <a14:hiddenFill xmlns:a14="http://schemas.microsoft.com/office/drawing/2010/main" xmlns="">
                <a:solidFill>
                  <a:srgbClr val="FFFFFF"/>
                </a:solidFill>
              </a14:hiddenFill>
            </a:ext>
          </a:extLst>
        </p:spPr>
      </p:pic>
    </p:spTree>
    <p:extLst>
      <p:ext uri="{BB962C8B-B14F-4D97-AF65-F5344CB8AC3E}">
        <p14:creationId xmlns:p14="http://schemas.microsoft.com/office/powerpoint/2010/main" xmlns="" val="16421677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B6E06131-E7FD-4A53-886B-FA4D2DB5469A}"/>
              </a:ext>
            </a:extLst>
          </p:cNvPr>
          <p:cNvSpPr>
            <a:spLocks noGrp="1"/>
          </p:cNvSpPr>
          <p:nvPr>
            <p:ph type="title"/>
          </p:nvPr>
        </p:nvSpPr>
        <p:spPr/>
        <p:txBody>
          <a:bodyPr/>
          <a:lstStyle/>
          <a:p>
            <a:pPr algn="ctr"/>
            <a:r>
              <a:rPr lang="en-IN" dirty="0"/>
              <a:t>Advantages</a:t>
            </a:r>
          </a:p>
        </p:txBody>
      </p:sp>
      <p:sp>
        <p:nvSpPr>
          <p:cNvPr id="3" name="Content Placeholder 2">
            <a:extLst>
              <a:ext uri="{FF2B5EF4-FFF2-40B4-BE49-F238E27FC236}">
                <a16:creationId xmlns:a16="http://schemas.microsoft.com/office/drawing/2014/main" xmlns="" id="{8F632E2B-5D4D-4BF2-B68C-C65621E9CB69}"/>
              </a:ext>
            </a:extLst>
          </p:cNvPr>
          <p:cNvSpPr>
            <a:spLocks noGrp="1"/>
          </p:cNvSpPr>
          <p:nvPr>
            <p:ph idx="1"/>
          </p:nvPr>
        </p:nvSpPr>
        <p:spPr>
          <a:xfrm>
            <a:off x="95252" y="1666875"/>
            <a:ext cx="7877174" cy="4269029"/>
          </a:xfrm>
        </p:spPr>
        <p:txBody>
          <a:bodyPr/>
          <a:lstStyle/>
          <a:p>
            <a:r>
              <a:rPr lang="en-IN" dirty="0"/>
              <a:t>Mobility :-Imagine being able to carry all the capabilities of your desktop as you work, wherever you do.</a:t>
            </a:r>
          </a:p>
          <a:p>
            <a:r>
              <a:rPr lang="en-IN" dirty="0"/>
              <a:t>Connectivity:- All the information resources of the organization are at your fingertips, instantly. you are always in touch.</a:t>
            </a:r>
          </a:p>
          <a:p>
            <a:r>
              <a:rPr lang="en-IN" dirty="0"/>
              <a:t> Efficiency:- No more going back to the office to access or input needed data. No more duplication of effort.</a:t>
            </a:r>
          </a:p>
          <a:p>
            <a:r>
              <a:rPr lang="en-IN" dirty="0"/>
              <a:t> Productivity:- Add it all up, and you are looking at increased organizational productivity and a bigger bottom line.</a:t>
            </a:r>
          </a:p>
          <a:p>
            <a:r>
              <a:rPr lang="en-IN" dirty="0"/>
              <a:t>Flexibility:-Can be used by anyone at any point of time at any place.</a:t>
            </a:r>
          </a:p>
        </p:txBody>
      </p:sp>
      <p:pic>
        <p:nvPicPr>
          <p:cNvPr id="12290" name="Picture 2" descr="See the source image">
            <a:extLst>
              <a:ext uri="{FF2B5EF4-FFF2-40B4-BE49-F238E27FC236}">
                <a16:creationId xmlns:a16="http://schemas.microsoft.com/office/drawing/2014/main" xmlns="" id="{008607A8-C20E-4AE7-95B7-297B6A87A14C}"/>
              </a:ext>
            </a:extLst>
          </p:cNvPr>
          <p:cNvPicPr>
            <a:picLocks noChangeAspect="1" noChangeArrowheads="1"/>
          </p:cNvPicPr>
          <p:nvPr/>
        </p:nvPicPr>
        <p:blipFill>
          <a:blip r:embed="rId2">
            <a:extLst>
              <a:ext uri="{28A0092B-C50C-407E-A947-70E740481C1C}">
                <a14:useLocalDpi xmlns:a14="http://schemas.microsoft.com/office/drawing/2010/main" xmlns="" val="0"/>
              </a:ext>
            </a:extLst>
          </a:blip>
          <a:srcRect/>
          <a:stretch>
            <a:fillRect/>
          </a:stretch>
        </p:blipFill>
        <p:spPr bwMode="auto">
          <a:xfrm>
            <a:off x="7795607" y="1777326"/>
            <a:ext cx="4301142" cy="3718599"/>
          </a:xfrm>
          <a:prstGeom prst="rect">
            <a:avLst/>
          </a:prstGeom>
          <a:noFill/>
          <a:extLst>
            <a:ext uri="{909E8E84-426E-40DD-AFC4-6F175D3DCCD1}">
              <a14:hiddenFill xmlns:a14="http://schemas.microsoft.com/office/drawing/2010/main" xmlns="">
                <a:solidFill>
                  <a:srgbClr val="FFFFFF"/>
                </a:solidFill>
              </a14:hiddenFill>
            </a:ext>
          </a:extLst>
        </p:spPr>
      </p:pic>
    </p:spTree>
    <p:extLst>
      <p:ext uri="{BB962C8B-B14F-4D97-AF65-F5344CB8AC3E}">
        <p14:creationId xmlns:p14="http://schemas.microsoft.com/office/powerpoint/2010/main" xmlns="" val="263219085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9BC96057-0977-4469-92CD-35C682C289AB}"/>
              </a:ext>
            </a:extLst>
          </p:cNvPr>
          <p:cNvSpPr>
            <a:spLocks noGrp="1"/>
          </p:cNvSpPr>
          <p:nvPr>
            <p:ph type="title"/>
          </p:nvPr>
        </p:nvSpPr>
        <p:spPr/>
        <p:txBody>
          <a:bodyPr/>
          <a:lstStyle/>
          <a:p>
            <a:pPr algn="ctr"/>
            <a:r>
              <a:rPr lang="en-IN" dirty="0"/>
              <a:t>Disadvantages</a:t>
            </a:r>
          </a:p>
        </p:txBody>
      </p:sp>
      <p:sp>
        <p:nvSpPr>
          <p:cNvPr id="3" name="Content Placeholder 2">
            <a:extLst>
              <a:ext uri="{FF2B5EF4-FFF2-40B4-BE49-F238E27FC236}">
                <a16:creationId xmlns:a16="http://schemas.microsoft.com/office/drawing/2014/main" xmlns="" id="{DB645B4B-0457-4C2B-874B-366394BD413C}"/>
              </a:ext>
            </a:extLst>
          </p:cNvPr>
          <p:cNvSpPr>
            <a:spLocks noGrp="1"/>
          </p:cNvSpPr>
          <p:nvPr>
            <p:ph idx="1"/>
          </p:nvPr>
        </p:nvSpPr>
        <p:spPr>
          <a:xfrm>
            <a:off x="700636" y="1847850"/>
            <a:ext cx="6643140" cy="4081364"/>
          </a:xfrm>
        </p:spPr>
        <p:txBody>
          <a:bodyPr>
            <a:normAutofit/>
          </a:bodyPr>
          <a:lstStyle/>
          <a:p>
            <a:r>
              <a:rPr lang="en-IN" dirty="0"/>
              <a:t> Equipment can be heavy</a:t>
            </a:r>
          </a:p>
          <a:p>
            <a:r>
              <a:rPr lang="en-IN" dirty="0"/>
              <a:t>Expensive</a:t>
            </a:r>
          </a:p>
          <a:p>
            <a:r>
              <a:rPr lang="en-IN" dirty="0"/>
              <a:t>Some wearable computers can consist of a lot of wiring </a:t>
            </a:r>
          </a:p>
          <a:p>
            <a:r>
              <a:rPr lang="en-IN" dirty="0"/>
              <a:t>Can cause irritation in heat</a:t>
            </a:r>
          </a:p>
          <a:p>
            <a:r>
              <a:rPr lang="en-IN" dirty="0"/>
              <a:t>Side-effect such as headaches</a:t>
            </a:r>
          </a:p>
          <a:p>
            <a:r>
              <a:rPr lang="en-IN" dirty="0"/>
              <a:t>Wearable computer can invade privacy</a:t>
            </a:r>
          </a:p>
          <a:p>
            <a:r>
              <a:rPr lang="en-IN" dirty="0"/>
              <a:t>Smaller space of storage</a:t>
            </a:r>
          </a:p>
          <a:p>
            <a:r>
              <a:rPr lang="en-IN" dirty="0"/>
              <a:t>Network bandwidth</a:t>
            </a:r>
          </a:p>
        </p:txBody>
      </p:sp>
    </p:spTree>
    <p:extLst>
      <p:ext uri="{BB962C8B-B14F-4D97-AF65-F5344CB8AC3E}">
        <p14:creationId xmlns:p14="http://schemas.microsoft.com/office/powerpoint/2010/main" xmlns="" val="196826776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74AC720A-3258-4B8F-8FEE-7BEB29AFE749}"/>
              </a:ext>
            </a:extLst>
          </p:cNvPr>
          <p:cNvSpPr>
            <a:spLocks noGrp="1"/>
          </p:cNvSpPr>
          <p:nvPr>
            <p:ph type="title"/>
          </p:nvPr>
        </p:nvSpPr>
        <p:spPr/>
        <p:txBody>
          <a:bodyPr/>
          <a:lstStyle/>
          <a:p>
            <a:r>
              <a:rPr lang="en-IN" sz="4000" dirty="0"/>
              <a:t>Future Of Wearable Computing</a:t>
            </a:r>
            <a:br>
              <a:rPr lang="en-IN" sz="4000" dirty="0"/>
            </a:br>
            <a:endParaRPr lang="en-IN" dirty="0"/>
          </a:p>
        </p:txBody>
      </p:sp>
      <p:sp>
        <p:nvSpPr>
          <p:cNvPr id="3" name="Content Placeholder 2">
            <a:extLst>
              <a:ext uri="{FF2B5EF4-FFF2-40B4-BE49-F238E27FC236}">
                <a16:creationId xmlns:a16="http://schemas.microsoft.com/office/drawing/2014/main" xmlns="" id="{1C575E3B-CDBC-43BB-8F17-A870F8D0370E}"/>
              </a:ext>
            </a:extLst>
          </p:cNvPr>
          <p:cNvSpPr>
            <a:spLocks noGrp="1"/>
          </p:cNvSpPr>
          <p:nvPr>
            <p:ph idx="1"/>
          </p:nvPr>
        </p:nvSpPr>
        <p:spPr>
          <a:xfrm>
            <a:off x="700635" y="2293126"/>
            <a:ext cx="6843165" cy="3636088"/>
          </a:xfrm>
        </p:spPr>
        <p:txBody>
          <a:bodyPr/>
          <a:lstStyle/>
          <a:p>
            <a:r>
              <a:rPr lang="en-IN" b="0" i="0" dirty="0">
                <a:solidFill>
                  <a:srgbClr val="444444"/>
                </a:solidFill>
                <a:effectLst/>
                <a:latin typeface="Roboto"/>
              </a:rPr>
              <a:t>The future of wearable technology Smartwatches, fitness trackers, and VR/AR headsets have become more and more prevalent in our society over the past several years.</a:t>
            </a:r>
          </a:p>
          <a:p>
            <a:r>
              <a:rPr lang="en-IN" b="0" i="0" dirty="0">
                <a:solidFill>
                  <a:srgbClr val="444444"/>
                </a:solidFill>
                <a:effectLst/>
                <a:latin typeface="Roboto"/>
              </a:rPr>
              <a:t> It's predicted that wearables will only continue to grow in popularity, so naturally companies are finding new and innovative ways to apply them to our everyday lives.</a:t>
            </a:r>
          </a:p>
          <a:p>
            <a:r>
              <a:rPr lang="en-IN" b="0" i="0" dirty="0">
                <a:solidFill>
                  <a:srgbClr val="444444"/>
                </a:solidFill>
                <a:effectLst/>
                <a:latin typeface="Roboto"/>
              </a:rPr>
              <a:t>The future of wearable tech lies in seamless integration.</a:t>
            </a:r>
            <a:endParaRPr lang="en-IN" dirty="0"/>
          </a:p>
        </p:txBody>
      </p:sp>
      <p:pic>
        <p:nvPicPr>
          <p:cNvPr id="13314" name="Picture 2">
            <a:extLst>
              <a:ext uri="{FF2B5EF4-FFF2-40B4-BE49-F238E27FC236}">
                <a16:creationId xmlns:a16="http://schemas.microsoft.com/office/drawing/2014/main" xmlns="" id="{EFFC98CE-FF29-4438-AA77-2126DF14B510}"/>
              </a:ext>
            </a:extLst>
          </p:cNvPr>
          <p:cNvPicPr>
            <a:picLocks noChangeAspect="1" noChangeArrowheads="1"/>
          </p:cNvPicPr>
          <p:nvPr/>
        </p:nvPicPr>
        <p:blipFill>
          <a:blip r:embed="rId2">
            <a:extLst>
              <a:ext uri="{28A0092B-C50C-407E-A947-70E740481C1C}">
                <a14:useLocalDpi xmlns:a14="http://schemas.microsoft.com/office/drawing/2010/main" xmlns="" val="0"/>
              </a:ext>
            </a:extLst>
          </a:blip>
          <a:srcRect/>
          <a:stretch>
            <a:fillRect/>
          </a:stretch>
        </p:blipFill>
        <p:spPr bwMode="auto">
          <a:xfrm>
            <a:off x="7672387" y="2293125"/>
            <a:ext cx="4519614" cy="3564749"/>
          </a:xfrm>
          <a:prstGeom prst="rect">
            <a:avLst/>
          </a:prstGeom>
          <a:noFill/>
          <a:extLst>
            <a:ext uri="{909E8E84-426E-40DD-AFC4-6F175D3DCCD1}">
              <a14:hiddenFill xmlns:a14="http://schemas.microsoft.com/office/drawing/2010/main" xmlns="">
                <a:solidFill>
                  <a:srgbClr val="FFFFFF"/>
                </a:solidFill>
              </a14:hiddenFill>
            </a:ext>
          </a:extLst>
        </p:spPr>
      </p:pic>
    </p:spTree>
    <p:extLst>
      <p:ext uri="{BB962C8B-B14F-4D97-AF65-F5344CB8AC3E}">
        <p14:creationId xmlns:p14="http://schemas.microsoft.com/office/powerpoint/2010/main" xmlns="" val="260423295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2EFCECA2-19E4-42AD-A00E-7B0F6B12CF31}"/>
              </a:ext>
            </a:extLst>
          </p:cNvPr>
          <p:cNvSpPr>
            <a:spLocks noGrp="1"/>
          </p:cNvSpPr>
          <p:nvPr>
            <p:ph type="title"/>
          </p:nvPr>
        </p:nvSpPr>
        <p:spPr/>
        <p:txBody>
          <a:bodyPr/>
          <a:lstStyle/>
          <a:p>
            <a:pPr algn="ctr"/>
            <a:r>
              <a:rPr lang="en-IN" sz="4000" dirty="0"/>
              <a:t>Sixth-sense Wearable computing</a:t>
            </a:r>
            <a:br>
              <a:rPr lang="en-IN" sz="4000" dirty="0"/>
            </a:br>
            <a:endParaRPr lang="en-IN" dirty="0"/>
          </a:p>
        </p:txBody>
      </p:sp>
      <p:sp>
        <p:nvSpPr>
          <p:cNvPr id="3" name="Content Placeholder 2">
            <a:extLst>
              <a:ext uri="{FF2B5EF4-FFF2-40B4-BE49-F238E27FC236}">
                <a16:creationId xmlns:a16="http://schemas.microsoft.com/office/drawing/2014/main" xmlns="" id="{56785992-9AF1-49F5-B1BC-4B12CA235658}"/>
              </a:ext>
            </a:extLst>
          </p:cNvPr>
          <p:cNvSpPr>
            <a:spLocks noGrp="1"/>
          </p:cNvSpPr>
          <p:nvPr>
            <p:ph idx="1"/>
          </p:nvPr>
        </p:nvSpPr>
        <p:spPr>
          <a:xfrm>
            <a:off x="700635" y="1638300"/>
            <a:ext cx="6233565" cy="4290914"/>
          </a:xfrm>
        </p:spPr>
        <p:txBody>
          <a:bodyPr/>
          <a:lstStyle/>
          <a:p>
            <a:r>
              <a:rPr lang="en-IN" b="1" i="0" dirty="0">
                <a:effectLst/>
                <a:latin typeface="Arial" panose="020B0604020202020204" pitchFamily="34" charset="0"/>
              </a:rPr>
              <a:t>Sixth Sense</a:t>
            </a:r>
            <a:r>
              <a:rPr lang="en-IN" b="0" i="0" dirty="0">
                <a:effectLst/>
                <a:latin typeface="Arial" panose="020B0604020202020204" pitchFamily="34" charset="0"/>
              </a:rPr>
              <a:t> is motion of hand or the body system developed at </a:t>
            </a:r>
            <a:r>
              <a:rPr lang="en-IN" b="0" i="0" u="none" strike="noStrike" dirty="0">
                <a:effectLst/>
                <a:latin typeface="Arial" panose="020B0604020202020204" pitchFamily="34" charset="0"/>
              </a:rPr>
              <a:t>MIT Media Lab</a:t>
            </a:r>
            <a:r>
              <a:rPr lang="en-IN" b="0" i="0" dirty="0">
                <a:effectLst/>
                <a:latin typeface="Arial" panose="020B0604020202020204" pitchFamily="34" charset="0"/>
              </a:rPr>
              <a:t> by Steve Mann in 1994 and 1997 and 1998 and further developed by </a:t>
            </a:r>
            <a:r>
              <a:rPr lang="en-IN" b="0" i="0" u="none" strike="noStrike" dirty="0">
                <a:effectLst/>
                <a:latin typeface="Arial" panose="020B0604020202020204" pitchFamily="34" charset="0"/>
              </a:rPr>
              <a:t>Pranav Mistry</a:t>
            </a:r>
            <a:r>
              <a:rPr lang="en-IN" u="none" strike="noStrike" dirty="0">
                <a:latin typeface="Arial" panose="020B0604020202020204" pitchFamily="34" charset="0"/>
              </a:rPr>
              <a:t> </a:t>
            </a:r>
            <a:r>
              <a:rPr lang="en-IN" b="0" i="0" dirty="0">
                <a:effectLst/>
                <a:latin typeface="Arial" panose="020B0604020202020204" pitchFamily="34" charset="0"/>
              </a:rPr>
              <a:t>in 2009, both of whom developed both hardware and software for both headwork and neck worn versions of it. </a:t>
            </a:r>
          </a:p>
          <a:p>
            <a:r>
              <a:rPr lang="en-IN" b="0" i="0" dirty="0">
                <a:solidFill>
                  <a:srgbClr val="202122"/>
                </a:solidFill>
                <a:effectLst/>
                <a:latin typeface="Arial" panose="020B0604020202020204" pitchFamily="34" charset="0"/>
              </a:rPr>
              <a:t>Pranav Mistry wearing a similar device in 2012, which he and </a:t>
            </a:r>
            <a:r>
              <a:rPr lang="en-IN" b="0" i="0" dirty="0" err="1">
                <a:solidFill>
                  <a:srgbClr val="202122"/>
                </a:solidFill>
                <a:effectLst/>
                <a:latin typeface="Arial" panose="020B0604020202020204" pitchFamily="34" charset="0"/>
              </a:rPr>
              <a:t>Maes</a:t>
            </a:r>
            <a:r>
              <a:rPr lang="en-IN" b="0" i="0" dirty="0">
                <a:solidFill>
                  <a:srgbClr val="202122"/>
                </a:solidFill>
                <a:effectLst/>
                <a:latin typeface="Arial" panose="020B0604020202020204" pitchFamily="34" charset="0"/>
              </a:rPr>
              <a:t> and Chang named "WUW", for Wear your World.</a:t>
            </a:r>
            <a:endParaRPr lang="en-IN" b="0" i="0" dirty="0">
              <a:effectLst/>
              <a:latin typeface="Arial" panose="020B0604020202020204" pitchFamily="34" charset="0"/>
            </a:endParaRPr>
          </a:p>
          <a:p>
            <a:endParaRPr lang="en-IN" dirty="0"/>
          </a:p>
        </p:txBody>
      </p:sp>
      <p:pic>
        <p:nvPicPr>
          <p:cNvPr id="15362" name="Picture 2" descr="See the source image">
            <a:extLst>
              <a:ext uri="{FF2B5EF4-FFF2-40B4-BE49-F238E27FC236}">
                <a16:creationId xmlns:a16="http://schemas.microsoft.com/office/drawing/2014/main" xmlns="" id="{536680F8-7845-4551-9E7F-E890893CA3AA}"/>
              </a:ext>
            </a:extLst>
          </p:cNvPr>
          <p:cNvPicPr>
            <a:picLocks noChangeAspect="1" noChangeArrowheads="1"/>
          </p:cNvPicPr>
          <p:nvPr/>
        </p:nvPicPr>
        <p:blipFill>
          <a:blip r:embed="rId2">
            <a:extLst>
              <a:ext uri="{28A0092B-C50C-407E-A947-70E740481C1C}">
                <a14:useLocalDpi xmlns:a14="http://schemas.microsoft.com/office/drawing/2010/main" xmlns="" val="0"/>
              </a:ext>
            </a:extLst>
          </a:blip>
          <a:srcRect/>
          <a:stretch>
            <a:fillRect/>
          </a:stretch>
        </p:blipFill>
        <p:spPr bwMode="auto">
          <a:xfrm>
            <a:off x="7239000" y="1638300"/>
            <a:ext cx="4457700" cy="2276475"/>
          </a:xfrm>
          <a:prstGeom prst="rect">
            <a:avLst/>
          </a:prstGeom>
          <a:noFill/>
          <a:extLst>
            <a:ext uri="{909E8E84-426E-40DD-AFC4-6F175D3DCCD1}">
              <a14:hiddenFill xmlns:a14="http://schemas.microsoft.com/office/drawing/2010/main" xmlns="">
                <a:solidFill>
                  <a:srgbClr val="FFFFFF"/>
                </a:solidFill>
              </a14:hiddenFill>
            </a:ext>
          </a:extLst>
        </p:spPr>
      </p:pic>
      <p:pic>
        <p:nvPicPr>
          <p:cNvPr id="15364" name="Picture 4">
            <a:extLst>
              <a:ext uri="{FF2B5EF4-FFF2-40B4-BE49-F238E27FC236}">
                <a16:creationId xmlns:a16="http://schemas.microsoft.com/office/drawing/2014/main" xmlns="" id="{853131A1-A35D-4A9C-9397-A3B7E07C4768}"/>
              </a:ext>
            </a:extLst>
          </p:cNvPr>
          <p:cNvPicPr>
            <a:picLocks noChangeAspect="1" noChangeArrowheads="1"/>
          </p:cNvPicPr>
          <p:nvPr/>
        </p:nvPicPr>
        <p:blipFill>
          <a:blip r:embed="rId3">
            <a:extLst>
              <a:ext uri="{28A0092B-C50C-407E-A947-70E740481C1C}">
                <a14:useLocalDpi xmlns:a14="http://schemas.microsoft.com/office/drawing/2010/main" xmlns="" val="0"/>
              </a:ext>
            </a:extLst>
          </a:blip>
          <a:srcRect/>
          <a:stretch>
            <a:fillRect/>
          </a:stretch>
        </p:blipFill>
        <p:spPr bwMode="auto">
          <a:xfrm>
            <a:off x="7162800" y="3914775"/>
            <a:ext cx="4533900" cy="2171700"/>
          </a:xfrm>
          <a:prstGeom prst="rect">
            <a:avLst/>
          </a:prstGeom>
          <a:noFill/>
          <a:extLst>
            <a:ext uri="{909E8E84-426E-40DD-AFC4-6F175D3DCCD1}">
              <a14:hiddenFill xmlns:a14="http://schemas.microsoft.com/office/drawing/2010/main" xmlns="">
                <a:solidFill>
                  <a:srgbClr val="FFFFFF"/>
                </a:solidFill>
              </a14:hiddenFill>
            </a:ext>
          </a:extLst>
        </p:spPr>
      </p:pic>
    </p:spTree>
    <p:extLst>
      <p:ext uri="{BB962C8B-B14F-4D97-AF65-F5344CB8AC3E}">
        <p14:creationId xmlns:p14="http://schemas.microsoft.com/office/powerpoint/2010/main" xmlns="" val="145161846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B3531B79-9323-4B85-99F2-F73DE9082F3A}"/>
              </a:ext>
            </a:extLst>
          </p:cNvPr>
          <p:cNvSpPr>
            <a:spLocks noGrp="1"/>
          </p:cNvSpPr>
          <p:nvPr>
            <p:ph type="title"/>
          </p:nvPr>
        </p:nvSpPr>
        <p:spPr/>
        <p:txBody>
          <a:bodyPr/>
          <a:lstStyle/>
          <a:p>
            <a:endParaRPr lang="en-IN"/>
          </a:p>
        </p:txBody>
      </p:sp>
      <p:sp>
        <p:nvSpPr>
          <p:cNvPr id="3" name="Content Placeholder 2">
            <a:extLst>
              <a:ext uri="{FF2B5EF4-FFF2-40B4-BE49-F238E27FC236}">
                <a16:creationId xmlns:a16="http://schemas.microsoft.com/office/drawing/2014/main" xmlns="" id="{989C14E6-3FBA-41DD-81A4-EAD7A85163B9}"/>
              </a:ext>
            </a:extLst>
          </p:cNvPr>
          <p:cNvSpPr>
            <a:spLocks noGrp="1"/>
          </p:cNvSpPr>
          <p:nvPr>
            <p:ph idx="1"/>
          </p:nvPr>
        </p:nvSpPr>
        <p:spPr/>
        <p:txBody>
          <a:bodyPr/>
          <a:lstStyle/>
          <a:p>
            <a:endParaRPr lang="en-IN" dirty="0"/>
          </a:p>
        </p:txBody>
      </p:sp>
      <p:pic>
        <p:nvPicPr>
          <p:cNvPr id="14338" name="Picture 2" descr="Wearable technology by Rahul Shakya">
            <a:extLst>
              <a:ext uri="{FF2B5EF4-FFF2-40B4-BE49-F238E27FC236}">
                <a16:creationId xmlns:a16="http://schemas.microsoft.com/office/drawing/2014/main" xmlns="" id="{EE3C0A4C-9983-477E-8E83-41F1092D923C}"/>
              </a:ext>
            </a:extLst>
          </p:cNvPr>
          <p:cNvPicPr>
            <a:picLocks noChangeAspect="1" noChangeArrowheads="1"/>
          </p:cNvPicPr>
          <p:nvPr/>
        </p:nvPicPr>
        <p:blipFill>
          <a:blip r:embed="rId2">
            <a:extLst>
              <a:ext uri="{28A0092B-C50C-407E-A947-70E740481C1C}">
                <a14:useLocalDpi xmlns:a14="http://schemas.microsoft.com/office/drawing/2010/main" xmlns="" val="0"/>
              </a:ext>
            </a:extLst>
          </a:blip>
          <a:srcRect/>
          <a:stretch>
            <a:fillRect/>
          </a:stretch>
        </p:blipFill>
        <p:spPr bwMode="auto">
          <a:xfrm>
            <a:off x="0" y="0"/>
            <a:ext cx="12192000" cy="6858000"/>
          </a:xfrm>
          <a:prstGeom prst="rect">
            <a:avLst/>
          </a:prstGeom>
          <a:noFill/>
          <a:extLst>
            <a:ext uri="{909E8E84-426E-40DD-AFC4-6F175D3DCCD1}">
              <a14:hiddenFill xmlns:a14="http://schemas.microsoft.com/office/drawing/2010/main" xmlns="">
                <a:solidFill>
                  <a:srgbClr val="FFFFFF"/>
                </a:solidFill>
              </a14:hiddenFill>
            </a:ext>
          </a:extLst>
        </p:spPr>
      </p:pic>
    </p:spTree>
    <p:extLst>
      <p:ext uri="{BB962C8B-B14F-4D97-AF65-F5344CB8AC3E}">
        <p14:creationId xmlns:p14="http://schemas.microsoft.com/office/powerpoint/2010/main" xmlns="" val="338730439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7" name="Picture 3" descr="C:\Users\dmvac\AppData\Local\Microsoft\Windows\INetCache\IE\FMSAO6OH\v275-aum-51-logobadge_2[1].jpg"/>
          <p:cNvPicPr>
            <a:picLocks noChangeAspect="1" noChangeArrowheads="1"/>
          </p:cNvPicPr>
          <p:nvPr/>
        </p:nvPicPr>
        <p:blipFill>
          <a:blip r:embed="rId2"/>
          <a:srcRect/>
          <a:stretch>
            <a:fillRect/>
          </a:stretch>
        </p:blipFill>
        <p:spPr bwMode="auto">
          <a:xfrm>
            <a:off x="3658576" y="872027"/>
            <a:ext cx="5080000" cy="5080000"/>
          </a:xfrm>
          <a:prstGeom prst="rect">
            <a:avLst/>
          </a:prstGeom>
          <a:noFill/>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xmlns="" id="{FEF61C2D-6F96-3561-C45E-033418C93830}"/>
              </a:ext>
            </a:extLst>
          </p:cNvPr>
          <p:cNvSpPr txBox="1"/>
          <p:nvPr/>
        </p:nvSpPr>
        <p:spPr>
          <a:xfrm>
            <a:off x="1005840" y="1026159"/>
            <a:ext cx="7020560" cy="646331"/>
          </a:xfrm>
          <a:prstGeom prst="rect">
            <a:avLst/>
          </a:prstGeom>
          <a:noFill/>
        </p:spPr>
        <p:txBody>
          <a:bodyPr wrap="square" rtlCol="0">
            <a:spAutoFit/>
          </a:bodyPr>
          <a:lstStyle/>
          <a:p>
            <a:r>
              <a:rPr lang="en-US" sz="3600" dirty="0"/>
              <a:t>Team Member</a:t>
            </a:r>
            <a:endParaRPr lang="en-IN" sz="3600" dirty="0"/>
          </a:p>
        </p:txBody>
      </p:sp>
      <p:sp>
        <p:nvSpPr>
          <p:cNvPr id="5" name="TextBox 4">
            <a:extLst>
              <a:ext uri="{FF2B5EF4-FFF2-40B4-BE49-F238E27FC236}">
                <a16:creationId xmlns:a16="http://schemas.microsoft.com/office/drawing/2014/main" xmlns="" id="{C658314B-C52D-458E-0802-CE0E1AB7A126}"/>
              </a:ext>
            </a:extLst>
          </p:cNvPr>
          <p:cNvSpPr txBox="1"/>
          <p:nvPr/>
        </p:nvSpPr>
        <p:spPr>
          <a:xfrm>
            <a:off x="5730240" y="2521059"/>
            <a:ext cx="7782560" cy="1815882"/>
          </a:xfrm>
          <a:prstGeom prst="rect">
            <a:avLst/>
          </a:prstGeom>
          <a:noFill/>
        </p:spPr>
        <p:txBody>
          <a:bodyPr wrap="square" rtlCol="0">
            <a:spAutoFit/>
          </a:bodyPr>
          <a:lstStyle/>
          <a:p>
            <a:r>
              <a:rPr lang="en-US" sz="2800" dirty="0"/>
              <a:t>Deep </a:t>
            </a:r>
            <a:r>
              <a:rPr lang="en-US" sz="2800" dirty="0" err="1"/>
              <a:t>Sureja</a:t>
            </a:r>
            <a:r>
              <a:rPr lang="en-US" sz="2800" dirty="0"/>
              <a:t>(20BECE30255)</a:t>
            </a:r>
          </a:p>
          <a:p>
            <a:r>
              <a:rPr lang="en-US" sz="2800" dirty="0" err="1"/>
              <a:t>Dhruvin</a:t>
            </a:r>
            <a:r>
              <a:rPr lang="en-US" sz="2800" dirty="0"/>
              <a:t> </a:t>
            </a:r>
            <a:r>
              <a:rPr lang="en-US" sz="2800" dirty="0" err="1"/>
              <a:t>Vachhani</a:t>
            </a:r>
            <a:r>
              <a:rPr lang="en-US" sz="2800" dirty="0"/>
              <a:t> (20BECE30271)</a:t>
            </a:r>
          </a:p>
          <a:p>
            <a:r>
              <a:rPr lang="en-US" sz="2800" dirty="0" err="1"/>
              <a:t>Jash</a:t>
            </a:r>
            <a:r>
              <a:rPr lang="en-US" sz="2800" dirty="0"/>
              <a:t> </a:t>
            </a:r>
            <a:r>
              <a:rPr lang="en-US" sz="2800" dirty="0" err="1"/>
              <a:t>Umretiya</a:t>
            </a:r>
            <a:r>
              <a:rPr lang="en-US" sz="2800" dirty="0"/>
              <a:t> (20BECE30270)</a:t>
            </a:r>
          </a:p>
          <a:p>
            <a:r>
              <a:rPr lang="en-US" sz="2800" dirty="0"/>
              <a:t>Hitarth Upadhyay (20BECE30286)</a:t>
            </a:r>
            <a:endParaRPr lang="en-IN" sz="2800" dirty="0"/>
          </a:p>
        </p:txBody>
      </p:sp>
      <p:sp>
        <p:nvSpPr>
          <p:cNvPr id="7" name="TextBox 6">
            <a:extLst>
              <a:ext uri="{FF2B5EF4-FFF2-40B4-BE49-F238E27FC236}">
                <a16:creationId xmlns:a16="http://schemas.microsoft.com/office/drawing/2014/main" xmlns="" id="{03ECA53B-5F6B-A6AE-D84B-17325CFCCB2A}"/>
              </a:ext>
            </a:extLst>
          </p:cNvPr>
          <p:cNvSpPr txBox="1"/>
          <p:nvPr/>
        </p:nvSpPr>
        <p:spPr>
          <a:xfrm>
            <a:off x="7863840" y="5350411"/>
            <a:ext cx="5577840" cy="646331"/>
          </a:xfrm>
          <a:prstGeom prst="rect">
            <a:avLst/>
          </a:prstGeom>
          <a:noFill/>
        </p:spPr>
        <p:txBody>
          <a:bodyPr wrap="square" rtlCol="0">
            <a:spAutoFit/>
          </a:bodyPr>
          <a:lstStyle/>
          <a:p>
            <a:r>
              <a:rPr lang="en-US" sz="1800" dirty="0"/>
              <a:t>Guided By : </a:t>
            </a:r>
            <a:r>
              <a:rPr lang="en-US" sz="1800" dirty="0" smtClean="0"/>
              <a:t>Dr. </a:t>
            </a:r>
            <a:r>
              <a:rPr lang="en-US" sz="1800" dirty="0" err="1" smtClean="0"/>
              <a:t>Lokesh</a:t>
            </a:r>
            <a:r>
              <a:rPr lang="en-US" sz="1800" dirty="0" smtClean="0"/>
              <a:t> </a:t>
            </a:r>
            <a:r>
              <a:rPr lang="en-US" sz="1800" dirty="0" err="1"/>
              <a:t>Gagnani</a:t>
            </a:r>
            <a:endParaRPr lang="en-IN" sz="1800" dirty="0"/>
          </a:p>
          <a:p>
            <a:endParaRPr lang="en-IN" dirty="0"/>
          </a:p>
        </p:txBody>
      </p:sp>
      <p:pic>
        <p:nvPicPr>
          <p:cNvPr id="1028" name="Picture 4">
            <a:extLst>
              <a:ext uri="{FF2B5EF4-FFF2-40B4-BE49-F238E27FC236}">
                <a16:creationId xmlns:a16="http://schemas.microsoft.com/office/drawing/2014/main" xmlns="" id="{0B661F2E-BA4E-AF95-A5F3-D338471116D6}"/>
              </a:ext>
            </a:extLst>
          </p:cNvPr>
          <p:cNvPicPr>
            <a:picLocks noChangeAspect="1" noChangeArrowheads="1"/>
          </p:cNvPicPr>
          <p:nvPr/>
        </p:nvPicPr>
        <p:blipFill rotWithShape="1">
          <a:blip r:embed="rId2">
            <a:extLst>
              <a:ext uri="{28A0092B-C50C-407E-A947-70E740481C1C}">
                <a14:useLocalDpi xmlns:a14="http://schemas.microsoft.com/office/drawing/2010/main" xmlns="" val="0"/>
              </a:ext>
            </a:extLst>
          </a:blip>
          <a:srcRect b="11826"/>
          <a:stretch/>
        </p:blipFill>
        <p:spPr bwMode="auto">
          <a:xfrm>
            <a:off x="678816" y="1865531"/>
            <a:ext cx="4767390" cy="3484880"/>
          </a:xfrm>
          <a:prstGeom prst="rect">
            <a:avLst/>
          </a:prstGeom>
          <a:noFill/>
          <a:extLst>
            <a:ext uri="{909E8E84-426E-40DD-AFC4-6F175D3DCCD1}">
              <a14:hiddenFill xmlns:a14="http://schemas.microsoft.com/office/drawing/2010/main" xmlns="">
                <a:solidFill>
                  <a:srgbClr val="FFFFFF"/>
                </a:solidFill>
              </a14:hiddenFill>
            </a:ext>
          </a:extLst>
        </p:spPr>
      </p:pic>
    </p:spTree>
    <p:extLst>
      <p:ext uri="{BB962C8B-B14F-4D97-AF65-F5344CB8AC3E}">
        <p14:creationId xmlns:p14="http://schemas.microsoft.com/office/powerpoint/2010/main" xmlns="" val="702425088"/>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5AC28C08-2C44-41CB-AFEC-E4E66770994D}"/>
              </a:ext>
            </a:extLst>
          </p:cNvPr>
          <p:cNvSpPr>
            <a:spLocks noGrp="1"/>
          </p:cNvSpPr>
          <p:nvPr>
            <p:ph type="title"/>
          </p:nvPr>
        </p:nvSpPr>
        <p:spPr>
          <a:xfrm>
            <a:off x="700635" y="104775"/>
            <a:ext cx="10691265" cy="824011"/>
          </a:xfrm>
        </p:spPr>
        <p:txBody>
          <a:bodyPr/>
          <a:lstStyle/>
          <a:p>
            <a:r>
              <a:rPr lang="en-IN" dirty="0"/>
              <a:t>Discussion outline:</a:t>
            </a:r>
          </a:p>
        </p:txBody>
      </p:sp>
      <p:sp>
        <p:nvSpPr>
          <p:cNvPr id="3" name="Content Placeholder 2">
            <a:extLst>
              <a:ext uri="{FF2B5EF4-FFF2-40B4-BE49-F238E27FC236}">
                <a16:creationId xmlns:a16="http://schemas.microsoft.com/office/drawing/2014/main" xmlns="" id="{C5CCF692-C1EC-4C90-AECF-047D3F59674F}"/>
              </a:ext>
            </a:extLst>
          </p:cNvPr>
          <p:cNvSpPr>
            <a:spLocks noGrp="1"/>
          </p:cNvSpPr>
          <p:nvPr>
            <p:ph idx="1"/>
          </p:nvPr>
        </p:nvSpPr>
        <p:spPr>
          <a:xfrm>
            <a:off x="700635" y="928786"/>
            <a:ext cx="10691265" cy="5000428"/>
          </a:xfrm>
        </p:spPr>
        <p:txBody>
          <a:bodyPr>
            <a:normAutofit fontScale="92500" lnSpcReduction="10000"/>
          </a:bodyPr>
          <a:lstStyle/>
          <a:p>
            <a:r>
              <a:rPr lang="en-IN" sz="2400" dirty="0"/>
              <a:t>Introduction </a:t>
            </a:r>
          </a:p>
          <a:p>
            <a:r>
              <a:rPr lang="en-IN" sz="2400" dirty="0"/>
              <a:t>Definition &amp; Its meaning</a:t>
            </a:r>
          </a:p>
          <a:p>
            <a:r>
              <a:rPr lang="en-IN" sz="2400" dirty="0"/>
              <a:t>Evolution</a:t>
            </a:r>
          </a:p>
          <a:p>
            <a:r>
              <a:rPr lang="en-IN" sz="2400" dirty="0"/>
              <a:t>Characteristics Of Wearable Computing</a:t>
            </a:r>
          </a:p>
          <a:p>
            <a:r>
              <a:rPr lang="en-IN" sz="2400" dirty="0"/>
              <a:t>History Of Wearable Computing</a:t>
            </a:r>
          </a:p>
          <a:p>
            <a:r>
              <a:rPr lang="en-IN" sz="2400" dirty="0"/>
              <a:t>Application area</a:t>
            </a:r>
          </a:p>
          <a:p>
            <a:r>
              <a:rPr lang="en-IN" sz="2400" dirty="0"/>
              <a:t>Pros and Cons</a:t>
            </a:r>
          </a:p>
          <a:p>
            <a:r>
              <a:rPr lang="en-IN" sz="2400" dirty="0"/>
              <a:t>Future Of Wearable Computing</a:t>
            </a:r>
          </a:p>
          <a:p>
            <a:r>
              <a:rPr lang="en-IN" sz="2400" dirty="0"/>
              <a:t>Sixth-sense Wearable computing</a:t>
            </a:r>
          </a:p>
          <a:p>
            <a:r>
              <a:rPr lang="en-IN" sz="2400" dirty="0"/>
              <a:t>Conclusion</a:t>
            </a:r>
          </a:p>
        </p:txBody>
      </p:sp>
      <p:pic>
        <p:nvPicPr>
          <p:cNvPr id="7" name="Picture 6">
            <a:extLst>
              <a:ext uri="{FF2B5EF4-FFF2-40B4-BE49-F238E27FC236}">
                <a16:creationId xmlns:a16="http://schemas.microsoft.com/office/drawing/2014/main" xmlns="" id="{7083493A-5E31-4DC6-B6B9-99F2FE5C09FF}"/>
              </a:ext>
            </a:extLst>
          </p:cNvPr>
          <p:cNvPicPr>
            <a:picLocks noChangeAspect="1"/>
          </p:cNvPicPr>
          <p:nvPr/>
        </p:nvPicPr>
        <p:blipFill>
          <a:blip r:embed="rId2">
            <a:extLst>
              <a:ext uri="{28A0092B-C50C-407E-A947-70E740481C1C}">
                <a14:useLocalDpi xmlns:a14="http://schemas.microsoft.com/office/drawing/2010/main" xmlns="" val="0"/>
              </a:ext>
            </a:extLst>
          </a:blip>
          <a:stretch>
            <a:fillRect/>
          </a:stretch>
        </p:blipFill>
        <p:spPr>
          <a:xfrm>
            <a:off x="6657975" y="1528861"/>
            <a:ext cx="4733925" cy="3433664"/>
          </a:xfrm>
          <a:prstGeom prst="rect">
            <a:avLst/>
          </a:prstGeom>
        </p:spPr>
      </p:pic>
    </p:spTree>
    <p:extLst>
      <p:ext uri="{BB962C8B-B14F-4D97-AF65-F5344CB8AC3E}">
        <p14:creationId xmlns:p14="http://schemas.microsoft.com/office/powerpoint/2010/main" xmlns="" val="1118919492"/>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D00777D1-D72C-4092-9921-F5E57976B9CF}"/>
              </a:ext>
            </a:extLst>
          </p:cNvPr>
          <p:cNvSpPr>
            <a:spLocks noGrp="1"/>
          </p:cNvSpPr>
          <p:nvPr>
            <p:ph type="title"/>
          </p:nvPr>
        </p:nvSpPr>
        <p:spPr>
          <a:xfrm>
            <a:off x="700635" y="922096"/>
            <a:ext cx="10691265" cy="725729"/>
          </a:xfrm>
        </p:spPr>
        <p:txBody>
          <a:bodyPr/>
          <a:lstStyle/>
          <a:p>
            <a:pPr algn="ctr"/>
            <a:r>
              <a:rPr lang="en-IN" dirty="0"/>
              <a:t>Introduction</a:t>
            </a:r>
          </a:p>
        </p:txBody>
      </p:sp>
      <p:sp>
        <p:nvSpPr>
          <p:cNvPr id="3" name="Content Placeholder 2">
            <a:extLst>
              <a:ext uri="{FF2B5EF4-FFF2-40B4-BE49-F238E27FC236}">
                <a16:creationId xmlns:a16="http://schemas.microsoft.com/office/drawing/2014/main" xmlns="" id="{8231BD01-C892-40D4-AD85-749191CD142C}"/>
              </a:ext>
            </a:extLst>
          </p:cNvPr>
          <p:cNvSpPr>
            <a:spLocks noGrp="1"/>
          </p:cNvSpPr>
          <p:nvPr>
            <p:ph idx="1"/>
          </p:nvPr>
        </p:nvSpPr>
        <p:spPr>
          <a:xfrm>
            <a:off x="133351" y="1647825"/>
            <a:ext cx="9268330" cy="4381500"/>
          </a:xfrm>
        </p:spPr>
        <p:txBody>
          <a:bodyPr>
            <a:normAutofit fontScale="92500"/>
          </a:bodyPr>
          <a:lstStyle/>
          <a:p>
            <a:r>
              <a:rPr lang="en-IN" sz="2400" i="0" dirty="0">
                <a:solidFill>
                  <a:srgbClr val="202122"/>
                </a:solidFill>
                <a:effectLst/>
                <a:latin typeface="Arial" pitchFamily="34" charset="0"/>
                <a:cs typeface="Arial" pitchFamily="34" charset="0"/>
              </a:rPr>
              <a:t>A wearable computer, also known as a wearable or body-borne computer, is a computing device worn on the body.</a:t>
            </a:r>
          </a:p>
          <a:p>
            <a:r>
              <a:rPr lang="en-IN" sz="2400" i="0" dirty="0">
                <a:solidFill>
                  <a:srgbClr val="202122"/>
                </a:solidFill>
                <a:effectLst/>
                <a:latin typeface="Arial" pitchFamily="34" charset="0"/>
                <a:cs typeface="Arial" pitchFamily="34" charset="0"/>
              </a:rPr>
              <a:t>It was invented by Steve Mann in the 1970s.</a:t>
            </a:r>
            <a:r>
              <a:rPr lang="en-IN" sz="2400" dirty="0">
                <a:latin typeface="Arial" pitchFamily="34" charset="0"/>
                <a:cs typeface="Arial" pitchFamily="34" charset="0"/>
              </a:rPr>
              <a:t> T</a:t>
            </a:r>
            <a:r>
              <a:rPr lang="en-IN" sz="2400" i="0" dirty="0">
                <a:effectLst/>
                <a:latin typeface="Arial" pitchFamily="34" charset="0"/>
                <a:cs typeface="Arial" pitchFamily="34" charset="0"/>
              </a:rPr>
              <a:t>he wearable computer was invented by Steve Mann,  a professor at the University of Toronto.</a:t>
            </a:r>
            <a:endParaRPr lang="en-IN" sz="2400" i="0" dirty="0">
              <a:solidFill>
                <a:srgbClr val="202122"/>
              </a:solidFill>
              <a:effectLst/>
              <a:latin typeface="Arial" pitchFamily="34" charset="0"/>
              <a:cs typeface="Arial" pitchFamily="34" charset="0"/>
            </a:endParaRPr>
          </a:p>
          <a:p>
            <a:r>
              <a:rPr lang="en-IN" sz="2400" dirty="0" smtClean="0">
                <a:latin typeface="Arial" pitchFamily="34" charset="0"/>
                <a:cs typeface="Arial" pitchFamily="34" charset="0"/>
              </a:rPr>
              <a:t>They </a:t>
            </a:r>
            <a:r>
              <a:rPr lang="en-IN" sz="2400" dirty="0">
                <a:latin typeface="Arial" pitchFamily="34" charset="0"/>
                <a:cs typeface="Arial" pitchFamily="34" charset="0"/>
              </a:rPr>
              <a:t>may also be integrated into everyday objects that are constantly worn on the body, like a wrist watch or a hands-free cell phone.</a:t>
            </a:r>
          </a:p>
          <a:p>
            <a:r>
              <a:rPr lang="en-IN" sz="2400" dirty="0">
                <a:latin typeface="Arial" pitchFamily="34" charset="0"/>
                <a:cs typeface="Arial" pitchFamily="34" charset="0"/>
              </a:rPr>
              <a:t>Wearable computers are usually either integrated in to the user's clothing or can be attached to the body through some other means, like a wristband.</a:t>
            </a:r>
          </a:p>
        </p:txBody>
      </p:sp>
      <p:pic>
        <p:nvPicPr>
          <p:cNvPr id="3074" name="Picture 2" descr="See the source image">
            <a:extLst>
              <a:ext uri="{FF2B5EF4-FFF2-40B4-BE49-F238E27FC236}">
                <a16:creationId xmlns:a16="http://schemas.microsoft.com/office/drawing/2014/main" xmlns="" id="{0ACEEC26-59FE-491B-9005-A1956BA993C3}"/>
              </a:ext>
            </a:extLst>
          </p:cNvPr>
          <p:cNvPicPr>
            <a:picLocks noChangeAspect="1" noChangeArrowheads="1"/>
          </p:cNvPicPr>
          <p:nvPr/>
        </p:nvPicPr>
        <p:blipFill>
          <a:blip r:embed="rId2">
            <a:extLst>
              <a:ext uri="{28A0092B-C50C-407E-A947-70E740481C1C}">
                <a14:useLocalDpi xmlns:a14="http://schemas.microsoft.com/office/drawing/2010/main" xmlns="" val="0"/>
              </a:ext>
            </a:extLst>
          </a:blip>
          <a:srcRect/>
          <a:stretch>
            <a:fillRect/>
          </a:stretch>
        </p:blipFill>
        <p:spPr bwMode="auto">
          <a:xfrm>
            <a:off x="9401681" y="1647825"/>
            <a:ext cx="2656968" cy="3333750"/>
          </a:xfrm>
          <a:prstGeom prst="rect">
            <a:avLst/>
          </a:prstGeom>
          <a:noFill/>
          <a:extLst>
            <a:ext uri="{909E8E84-426E-40DD-AFC4-6F175D3DCCD1}">
              <a14:hiddenFill xmlns:a14="http://schemas.microsoft.com/office/drawing/2010/main" xmlns="">
                <a:solidFill>
                  <a:srgbClr val="FFFFFF"/>
                </a:solidFill>
              </a14:hiddenFill>
            </a:ext>
          </a:extLst>
        </p:spPr>
      </p:pic>
      <p:sp>
        <p:nvSpPr>
          <p:cNvPr id="4" name="TextBox 3">
            <a:extLst>
              <a:ext uri="{FF2B5EF4-FFF2-40B4-BE49-F238E27FC236}">
                <a16:creationId xmlns:a16="http://schemas.microsoft.com/office/drawing/2014/main" xmlns="" id="{E7791040-99C4-4623-8D4C-B9E4865011D4}"/>
              </a:ext>
            </a:extLst>
          </p:cNvPr>
          <p:cNvSpPr txBox="1"/>
          <p:nvPr/>
        </p:nvSpPr>
        <p:spPr>
          <a:xfrm>
            <a:off x="9535032" y="5248275"/>
            <a:ext cx="2523617" cy="646331"/>
          </a:xfrm>
          <a:prstGeom prst="rect">
            <a:avLst/>
          </a:prstGeom>
          <a:noFill/>
        </p:spPr>
        <p:txBody>
          <a:bodyPr wrap="square" rtlCol="0">
            <a:spAutoFit/>
          </a:bodyPr>
          <a:lstStyle/>
          <a:p>
            <a:r>
              <a:rPr lang="en-IN" sz="3600" dirty="0"/>
              <a:t>Steve Mann</a:t>
            </a:r>
          </a:p>
        </p:txBody>
      </p:sp>
    </p:spTree>
    <p:extLst>
      <p:ext uri="{BB962C8B-B14F-4D97-AF65-F5344CB8AC3E}">
        <p14:creationId xmlns:p14="http://schemas.microsoft.com/office/powerpoint/2010/main" xmlns="" val="3049060207"/>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2F86E7BF-2D24-4F4A-9CA4-1C65B573E483}"/>
              </a:ext>
            </a:extLst>
          </p:cNvPr>
          <p:cNvSpPr>
            <a:spLocks noGrp="1"/>
          </p:cNvSpPr>
          <p:nvPr>
            <p:ph type="title"/>
          </p:nvPr>
        </p:nvSpPr>
        <p:spPr/>
        <p:txBody>
          <a:bodyPr/>
          <a:lstStyle/>
          <a:p>
            <a:pPr algn="ctr"/>
            <a:r>
              <a:rPr lang="en-IN" sz="4000" dirty="0"/>
              <a:t>Definition &amp; Its meaning</a:t>
            </a:r>
            <a:br>
              <a:rPr lang="en-IN" sz="4000" dirty="0"/>
            </a:br>
            <a:endParaRPr lang="en-IN" dirty="0"/>
          </a:p>
        </p:txBody>
      </p:sp>
      <p:sp>
        <p:nvSpPr>
          <p:cNvPr id="3" name="Content Placeholder 2">
            <a:extLst>
              <a:ext uri="{FF2B5EF4-FFF2-40B4-BE49-F238E27FC236}">
                <a16:creationId xmlns:a16="http://schemas.microsoft.com/office/drawing/2014/main" xmlns="" id="{FFF0EEE8-AAEA-47B3-A037-3B950CDC5B56}"/>
              </a:ext>
            </a:extLst>
          </p:cNvPr>
          <p:cNvSpPr>
            <a:spLocks noGrp="1"/>
          </p:cNvSpPr>
          <p:nvPr>
            <p:ph idx="1"/>
          </p:nvPr>
        </p:nvSpPr>
        <p:spPr>
          <a:xfrm>
            <a:off x="190500" y="1995854"/>
            <a:ext cx="11582400" cy="3933360"/>
          </a:xfrm>
        </p:spPr>
        <p:txBody>
          <a:bodyPr/>
          <a:lstStyle/>
          <a:p>
            <a:r>
              <a:rPr lang="en-IN" i="0" dirty="0">
                <a:effectLst/>
                <a:latin typeface="Roboto"/>
              </a:rPr>
              <a:t>A wearable computer is any small technological device capable of storing and processing data that can be worn on the body.</a:t>
            </a:r>
          </a:p>
          <a:p>
            <a:r>
              <a:rPr lang="en-IN" i="0" dirty="0">
                <a:effectLst/>
                <a:latin typeface="Arial" panose="020B0604020202020204" pitchFamily="34" charset="0"/>
              </a:rPr>
              <a:t>Wearable computers are designed for accessibility and convenience, as well as improvements to workplaces by making information quickly and readily available to the wearer.</a:t>
            </a:r>
          </a:p>
          <a:p>
            <a:r>
              <a:rPr lang="en-IN" b="0" i="0" dirty="0">
                <a:effectLst/>
                <a:latin typeface="Arial" panose="020B0604020202020204" pitchFamily="34" charset="0"/>
              </a:rPr>
              <a:t>Common examples of how wearables are worn include on wrists as watches or jewellery, around necks similarly to a lanyard or necklace, on the user's head, in the user's shoe or carried in a bag. </a:t>
            </a:r>
            <a:endParaRPr lang="en-IN" dirty="0"/>
          </a:p>
        </p:txBody>
      </p:sp>
    </p:spTree>
    <p:extLst>
      <p:ext uri="{BB962C8B-B14F-4D97-AF65-F5344CB8AC3E}">
        <p14:creationId xmlns:p14="http://schemas.microsoft.com/office/powerpoint/2010/main" xmlns="" val="3975619986"/>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C22ACC5A-8486-48AD-B8A4-3FB4FA0A19CD}"/>
              </a:ext>
            </a:extLst>
          </p:cNvPr>
          <p:cNvSpPr>
            <a:spLocks noGrp="1"/>
          </p:cNvSpPr>
          <p:nvPr>
            <p:ph type="title"/>
          </p:nvPr>
        </p:nvSpPr>
        <p:spPr>
          <a:xfrm>
            <a:off x="700635" y="922096"/>
            <a:ext cx="11089850" cy="1371030"/>
          </a:xfrm>
        </p:spPr>
        <p:txBody>
          <a:bodyPr/>
          <a:lstStyle/>
          <a:p>
            <a:r>
              <a:rPr lang="en-IN" dirty="0"/>
              <a:t>   Evolution Of wearable computing</a:t>
            </a:r>
          </a:p>
        </p:txBody>
      </p:sp>
      <p:sp>
        <p:nvSpPr>
          <p:cNvPr id="3" name="Content Placeholder 2">
            <a:extLst>
              <a:ext uri="{FF2B5EF4-FFF2-40B4-BE49-F238E27FC236}">
                <a16:creationId xmlns:a16="http://schemas.microsoft.com/office/drawing/2014/main" xmlns="" id="{FD4D3ADC-73ED-4C73-9B78-69D5CCA32C72}"/>
              </a:ext>
            </a:extLst>
          </p:cNvPr>
          <p:cNvSpPr>
            <a:spLocks noGrp="1"/>
          </p:cNvSpPr>
          <p:nvPr>
            <p:ph idx="1"/>
          </p:nvPr>
        </p:nvSpPr>
        <p:spPr>
          <a:xfrm>
            <a:off x="171451" y="1819275"/>
            <a:ext cx="5248274" cy="4109939"/>
          </a:xfrm>
        </p:spPr>
        <p:txBody>
          <a:bodyPr>
            <a:normAutofit/>
          </a:bodyPr>
          <a:lstStyle/>
          <a:p>
            <a:r>
              <a:rPr lang="en-IN" sz="2000" i="0" dirty="0">
                <a:effectLst/>
                <a:latin typeface="Arial" panose="020B0604020202020204" pitchFamily="34" charset="0"/>
              </a:rPr>
              <a:t>Evolution of </a:t>
            </a:r>
            <a:r>
              <a:rPr lang="en-IN" sz="2000" i="0" strike="noStrike" dirty="0">
                <a:effectLst/>
                <a:latin typeface="Arial" panose="020B0604020202020204" pitchFamily="34" charset="0"/>
              </a:rPr>
              <a:t>Steve Mann</a:t>
            </a:r>
            <a:r>
              <a:rPr lang="en-IN" sz="2000" i="0" dirty="0">
                <a:effectLst/>
                <a:latin typeface="Arial" panose="020B0604020202020204" pitchFamily="34" charset="0"/>
              </a:rPr>
              <a:t>'s </a:t>
            </a:r>
            <a:r>
              <a:rPr lang="en-IN" sz="2000" i="1" dirty="0">
                <a:effectLst/>
                <a:latin typeface="Arial" panose="020B0604020202020204" pitchFamily="34" charset="0"/>
              </a:rPr>
              <a:t>Wear Comp</a:t>
            </a:r>
            <a:r>
              <a:rPr lang="en-IN" sz="2000" i="0" dirty="0">
                <a:effectLst/>
                <a:latin typeface="Arial" panose="020B0604020202020204" pitchFamily="34" charset="0"/>
              </a:rPr>
              <a:t> wearable computer from backpack based systems of the 1980s to his current covert systems.</a:t>
            </a:r>
          </a:p>
          <a:p>
            <a:r>
              <a:rPr lang="en-IN" i="0" dirty="0">
                <a:effectLst/>
                <a:latin typeface="Open Sans"/>
              </a:rPr>
              <a:t>In 1981, Steve Mann designed a backpack-mounted computer to control cameras and other photographic equipment. </a:t>
            </a:r>
          </a:p>
          <a:p>
            <a:endParaRPr lang="en-IN" dirty="0"/>
          </a:p>
          <a:p>
            <a:endParaRPr lang="en-IN" dirty="0"/>
          </a:p>
        </p:txBody>
      </p:sp>
      <p:pic>
        <p:nvPicPr>
          <p:cNvPr id="5" name="Picture 2">
            <a:extLst>
              <a:ext uri="{FF2B5EF4-FFF2-40B4-BE49-F238E27FC236}">
                <a16:creationId xmlns:a16="http://schemas.microsoft.com/office/drawing/2014/main" xmlns="" id="{0F881962-AD19-467A-AD81-BD94E690DEE3}"/>
              </a:ext>
            </a:extLst>
          </p:cNvPr>
          <p:cNvPicPr>
            <a:picLocks noChangeAspect="1" noChangeArrowheads="1"/>
          </p:cNvPicPr>
          <p:nvPr/>
        </p:nvPicPr>
        <p:blipFill>
          <a:blip r:embed="rId2">
            <a:extLst>
              <a:ext uri="{28A0092B-C50C-407E-A947-70E740481C1C}">
                <a14:useLocalDpi xmlns:a14="http://schemas.microsoft.com/office/drawing/2010/main" xmlns="" val="0"/>
              </a:ext>
            </a:extLst>
          </a:blip>
          <a:srcRect/>
          <a:stretch>
            <a:fillRect/>
          </a:stretch>
        </p:blipFill>
        <p:spPr bwMode="auto">
          <a:xfrm>
            <a:off x="5948909" y="1819275"/>
            <a:ext cx="6243091" cy="4109939"/>
          </a:xfrm>
          <a:prstGeom prst="rect">
            <a:avLst/>
          </a:prstGeom>
          <a:noFill/>
          <a:extLst>
            <a:ext uri="{909E8E84-426E-40DD-AFC4-6F175D3DCCD1}">
              <a14:hiddenFill xmlns:a14="http://schemas.microsoft.com/office/drawing/2010/main" xmlns="">
                <a:solidFill>
                  <a:srgbClr val="FFFFFF"/>
                </a:solidFill>
              </a14:hiddenFill>
            </a:ext>
          </a:extLst>
        </p:spPr>
      </p:pic>
    </p:spTree>
    <p:extLst>
      <p:ext uri="{BB962C8B-B14F-4D97-AF65-F5344CB8AC3E}">
        <p14:creationId xmlns:p14="http://schemas.microsoft.com/office/powerpoint/2010/main" xmlns="" val="475078070"/>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4DB56C7F-8B9A-4A84-B93B-BB358FF0C9C5}"/>
              </a:ext>
            </a:extLst>
          </p:cNvPr>
          <p:cNvSpPr>
            <a:spLocks noGrp="1"/>
          </p:cNvSpPr>
          <p:nvPr>
            <p:ph type="title"/>
          </p:nvPr>
        </p:nvSpPr>
        <p:spPr/>
        <p:txBody>
          <a:bodyPr/>
          <a:lstStyle/>
          <a:p>
            <a:endParaRPr lang="en-IN"/>
          </a:p>
        </p:txBody>
      </p:sp>
      <p:sp>
        <p:nvSpPr>
          <p:cNvPr id="4" name="Content Placeholder 3">
            <a:extLst>
              <a:ext uri="{FF2B5EF4-FFF2-40B4-BE49-F238E27FC236}">
                <a16:creationId xmlns:a16="http://schemas.microsoft.com/office/drawing/2014/main" xmlns="" id="{AB3B49C9-B001-4802-AB7E-D844DE6D103A}"/>
              </a:ext>
            </a:extLst>
          </p:cNvPr>
          <p:cNvSpPr>
            <a:spLocks noGrp="1"/>
          </p:cNvSpPr>
          <p:nvPr>
            <p:ph idx="1"/>
          </p:nvPr>
        </p:nvSpPr>
        <p:spPr/>
        <p:txBody>
          <a:bodyPr/>
          <a:lstStyle/>
          <a:p>
            <a:endParaRPr lang="en-IN" dirty="0"/>
          </a:p>
        </p:txBody>
      </p:sp>
      <p:pic>
        <p:nvPicPr>
          <p:cNvPr id="6148" name="Picture 4" descr="See the source image">
            <a:extLst>
              <a:ext uri="{FF2B5EF4-FFF2-40B4-BE49-F238E27FC236}">
                <a16:creationId xmlns:a16="http://schemas.microsoft.com/office/drawing/2014/main" xmlns="" id="{82D08FC0-A4DF-43D9-A34B-935FEB17F3C0}"/>
              </a:ext>
            </a:extLst>
          </p:cNvPr>
          <p:cNvPicPr>
            <a:picLocks noChangeAspect="1" noChangeArrowheads="1"/>
          </p:cNvPicPr>
          <p:nvPr/>
        </p:nvPicPr>
        <p:blipFill rotWithShape="1">
          <a:blip r:embed="rId2">
            <a:extLst>
              <a:ext uri="{28A0092B-C50C-407E-A947-70E740481C1C}">
                <a14:useLocalDpi xmlns:a14="http://schemas.microsoft.com/office/drawing/2010/main" xmlns="" val="0"/>
              </a:ext>
            </a:extLst>
          </a:blip>
          <a:srcRect b="7715"/>
          <a:stretch/>
        </p:blipFill>
        <p:spPr bwMode="auto">
          <a:xfrm>
            <a:off x="0" y="1"/>
            <a:ext cx="12192000" cy="6696074"/>
          </a:xfrm>
          <a:prstGeom prst="rect">
            <a:avLst/>
          </a:prstGeom>
          <a:noFill/>
          <a:extLst>
            <a:ext uri="{909E8E84-426E-40DD-AFC4-6F175D3DCCD1}">
              <a14:hiddenFill xmlns:a14="http://schemas.microsoft.com/office/drawing/2010/main" xmlns="">
                <a:solidFill>
                  <a:srgbClr val="FFFFFF"/>
                </a:solidFill>
              </a14:hiddenFill>
            </a:ext>
          </a:extLst>
        </p:spPr>
      </p:pic>
    </p:spTree>
    <p:extLst>
      <p:ext uri="{BB962C8B-B14F-4D97-AF65-F5344CB8AC3E}">
        <p14:creationId xmlns:p14="http://schemas.microsoft.com/office/powerpoint/2010/main" xmlns="" val="929943999"/>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9892C453-2D2D-4D62-AD37-BA146150BA13}"/>
              </a:ext>
            </a:extLst>
          </p:cNvPr>
          <p:cNvSpPr>
            <a:spLocks noGrp="1"/>
          </p:cNvSpPr>
          <p:nvPr>
            <p:ph type="title"/>
          </p:nvPr>
        </p:nvSpPr>
        <p:spPr>
          <a:xfrm>
            <a:off x="700635" y="771525"/>
            <a:ext cx="10691265" cy="1521601"/>
          </a:xfrm>
        </p:spPr>
        <p:txBody>
          <a:bodyPr>
            <a:noAutofit/>
          </a:bodyPr>
          <a:lstStyle/>
          <a:p>
            <a:pPr algn="ctr"/>
            <a:r>
              <a:rPr lang="en-IN" sz="2800" dirty="0"/>
              <a:t/>
            </a:r>
            <a:br>
              <a:rPr lang="en-IN" sz="2800" dirty="0"/>
            </a:br>
            <a:r>
              <a:rPr lang="en-IN" sz="2800" dirty="0"/>
              <a:t>Characteristics Of Wearable Computing</a:t>
            </a:r>
            <a:br>
              <a:rPr lang="en-IN" sz="2800" dirty="0"/>
            </a:br>
            <a:endParaRPr lang="en-IN" sz="2800" dirty="0"/>
          </a:p>
        </p:txBody>
      </p:sp>
      <p:sp>
        <p:nvSpPr>
          <p:cNvPr id="3" name="Content Placeholder 2">
            <a:extLst>
              <a:ext uri="{FF2B5EF4-FFF2-40B4-BE49-F238E27FC236}">
                <a16:creationId xmlns:a16="http://schemas.microsoft.com/office/drawing/2014/main" xmlns="" id="{AB0508CA-C2A7-414A-B8B4-55FBC022D5C0}"/>
              </a:ext>
            </a:extLst>
          </p:cNvPr>
          <p:cNvSpPr>
            <a:spLocks noGrp="1"/>
          </p:cNvSpPr>
          <p:nvPr>
            <p:ph idx="1"/>
          </p:nvPr>
        </p:nvSpPr>
        <p:spPr>
          <a:xfrm>
            <a:off x="85725" y="1828800"/>
            <a:ext cx="11972925" cy="4100414"/>
          </a:xfrm>
        </p:spPr>
        <p:txBody>
          <a:bodyPr>
            <a:normAutofit lnSpcReduction="10000"/>
          </a:bodyPr>
          <a:lstStyle/>
          <a:p>
            <a:pPr marL="0" indent="0">
              <a:buNone/>
            </a:pPr>
            <a:r>
              <a:rPr lang="en-IN" b="0" i="0" dirty="0">
                <a:solidFill>
                  <a:srgbClr val="000000"/>
                </a:solidFill>
                <a:effectLst/>
                <a:latin typeface="Times New Roman" panose="02020603050405020304" pitchFamily="18" charset="0"/>
              </a:rPr>
              <a:t>There are six informational flow paths associated with this new human--machine synergy.</a:t>
            </a:r>
          </a:p>
          <a:p>
            <a:pPr marL="457200" indent="-457200">
              <a:buFont typeface="+mj-lt"/>
              <a:buAutoNum type="arabicPeriod"/>
            </a:pPr>
            <a:r>
              <a:rPr lang="en-IN" dirty="0"/>
              <a:t>Unmonopolizing (of the user's attention):-Wearable computer does not cut you off from the outside world such as a virtual reality game or the like.</a:t>
            </a:r>
          </a:p>
          <a:p>
            <a:pPr marL="457200" indent="-457200">
              <a:buFont typeface="+mj-lt"/>
              <a:buAutoNum type="arabicPeriod"/>
            </a:pPr>
            <a:r>
              <a:rPr lang="en-IN" b="0" i="0" dirty="0">
                <a:solidFill>
                  <a:srgbClr val="000000"/>
                </a:solidFill>
                <a:effectLst/>
                <a:latin typeface="Times New Roman" panose="02020603050405020304" pitchFamily="18" charset="0"/>
              </a:rPr>
              <a:t>UNRESTRICTIVE: to the user: ambulatory, mobile, roving, you can do other things while using it e.g. you can type while jogging, etc.</a:t>
            </a:r>
          </a:p>
          <a:p>
            <a:pPr marL="457200" indent="-457200">
              <a:buFont typeface="+mj-lt"/>
              <a:buAutoNum type="arabicPeriod"/>
            </a:pPr>
            <a:r>
              <a:rPr lang="en-IN" b="0" i="0" dirty="0">
                <a:solidFill>
                  <a:srgbClr val="000000"/>
                </a:solidFill>
                <a:effectLst/>
                <a:latin typeface="Times New Roman" panose="02020603050405020304" pitchFamily="18" charset="0"/>
              </a:rPr>
              <a:t>OBSERVABLE by the user: It can get your attention continuously if you want it to.</a:t>
            </a:r>
          </a:p>
          <a:p>
            <a:pPr marL="457200" indent="-457200">
              <a:buFont typeface="+mj-lt"/>
              <a:buAutoNum type="arabicPeriod"/>
            </a:pPr>
            <a:r>
              <a:rPr lang="en-IN" b="0" i="0" dirty="0">
                <a:solidFill>
                  <a:srgbClr val="000000"/>
                </a:solidFill>
                <a:effectLst/>
                <a:latin typeface="Times New Roman" panose="02020603050405020304" pitchFamily="18" charset="0"/>
              </a:rPr>
              <a:t>CONTROLLABLE by the user: Responsive. You can grab control of it at any time you wish.</a:t>
            </a:r>
            <a:endParaRPr lang="en-IN" dirty="0">
              <a:solidFill>
                <a:srgbClr val="000000"/>
              </a:solidFill>
              <a:latin typeface="Times New Roman" panose="02020603050405020304" pitchFamily="18" charset="0"/>
            </a:endParaRPr>
          </a:p>
          <a:p>
            <a:pPr marL="457200" indent="-457200">
              <a:buFont typeface="+mj-lt"/>
              <a:buAutoNum type="arabicPeriod"/>
            </a:pPr>
            <a:r>
              <a:rPr lang="en-IN" b="0" i="0" dirty="0">
                <a:solidFill>
                  <a:srgbClr val="000000"/>
                </a:solidFill>
                <a:effectLst/>
                <a:latin typeface="Times New Roman" panose="02020603050405020304" pitchFamily="18" charset="0"/>
              </a:rPr>
              <a:t>ATTENTIVE to the environment: Environmentally aware, multimodal, multisensory. </a:t>
            </a:r>
          </a:p>
          <a:p>
            <a:pPr marL="457200" indent="-457200">
              <a:buFont typeface="+mj-lt"/>
              <a:buAutoNum type="arabicPeriod"/>
            </a:pPr>
            <a:r>
              <a:rPr lang="en-IN" b="0" i="0" dirty="0">
                <a:solidFill>
                  <a:srgbClr val="000000"/>
                </a:solidFill>
                <a:effectLst/>
                <a:latin typeface="Times New Roman" panose="02020603050405020304" pitchFamily="18" charset="0"/>
              </a:rPr>
              <a:t>COMMUNICATIVE to others: Can be used as a communications medium when you want it to</a:t>
            </a:r>
          </a:p>
          <a:p>
            <a:pPr marL="457200" indent="-457200">
              <a:buFont typeface="+mj-lt"/>
              <a:buAutoNum type="arabicPeriod"/>
            </a:pPr>
            <a:endParaRPr lang="en-IN" dirty="0"/>
          </a:p>
        </p:txBody>
      </p:sp>
    </p:spTree>
    <p:extLst>
      <p:ext uri="{BB962C8B-B14F-4D97-AF65-F5344CB8AC3E}">
        <p14:creationId xmlns:p14="http://schemas.microsoft.com/office/powerpoint/2010/main" xmlns="" val="170571045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332FC966-A223-466C-9310-31B52275A0EE}"/>
              </a:ext>
            </a:extLst>
          </p:cNvPr>
          <p:cNvSpPr>
            <a:spLocks noGrp="1"/>
          </p:cNvSpPr>
          <p:nvPr>
            <p:ph type="title"/>
          </p:nvPr>
        </p:nvSpPr>
        <p:spPr>
          <a:xfrm>
            <a:off x="700635" y="819150"/>
            <a:ext cx="10691265" cy="1257300"/>
          </a:xfrm>
        </p:spPr>
        <p:txBody>
          <a:bodyPr>
            <a:normAutofit fontScale="90000"/>
          </a:bodyPr>
          <a:lstStyle/>
          <a:p>
            <a:pPr algn="ctr"/>
            <a:r>
              <a:rPr lang="en-IN" sz="4000" dirty="0"/>
              <a:t>History Of Wearable Computing</a:t>
            </a:r>
            <a:br>
              <a:rPr lang="en-IN" sz="4000" dirty="0"/>
            </a:br>
            <a:r>
              <a:rPr lang="en-IN" sz="4000" dirty="0"/>
              <a:t>1500-2010</a:t>
            </a:r>
            <a:endParaRPr lang="en-IN" dirty="0"/>
          </a:p>
        </p:txBody>
      </p:sp>
      <p:sp>
        <p:nvSpPr>
          <p:cNvPr id="3" name="Content Placeholder 2">
            <a:extLst>
              <a:ext uri="{FF2B5EF4-FFF2-40B4-BE49-F238E27FC236}">
                <a16:creationId xmlns:a16="http://schemas.microsoft.com/office/drawing/2014/main" xmlns="" id="{7F292308-FB92-4E04-941D-944AB7CF8C02}"/>
              </a:ext>
            </a:extLst>
          </p:cNvPr>
          <p:cNvSpPr>
            <a:spLocks noGrp="1"/>
          </p:cNvSpPr>
          <p:nvPr>
            <p:ph idx="1"/>
          </p:nvPr>
        </p:nvSpPr>
        <p:spPr>
          <a:xfrm>
            <a:off x="66675" y="2000250"/>
            <a:ext cx="7620001" cy="3928964"/>
          </a:xfrm>
        </p:spPr>
        <p:txBody>
          <a:bodyPr>
            <a:normAutofit lnSpcReduction="10000"/>
          </a:bodyPr>
          <a:lstStyle/>
          <a:p>
            <a:r>
              <a:rPr lang="en-IN" b="0" i="0" strike="noStrike" dirty="0">
                <a:effectLst/>
                <a:latin typeface="Arial" panose="020B0604020202020204" pitchFamily="34" charset="0"/>
              </a:rPr>
              <a:t>Queen Elizabeth I</a:t>
            </a:r>
            <a:r>
              <a:rPr lang="en-IN" b="0" i="0" dirty="0">
                <a:effectLst/>
                <a:latin typeface="Arial" panose="020B0604020202020204" pitchFamily="34" charset="0"/>
              </a:rPr>
              <a:t> of </a:t>
            </a:r>
            <a:r>
              <a:rPr lang="en-IN" b="0" i="0" strike="noStrike" dirty="0">
                <a:effectLst/>
                <a:latin typeface="Arial" panose="020B0604020202020204" pitchFamily="34" charset="0"/>
              </a:rPr>
              <a:t>England</a:t>
            </a:r>
            <a:r>
              <a:rPr lang="en-IN" b="0" i="0" dirty="0">
                <a:effectLst/>
                <a:latin typeface="Arial" panose="020B0604020202020204" pitchFamily="34" charset="0"/>
              </a:rPr>
              <a:t> received a watch from Robert Dudley in 1571, as a New Year present; it may have been worn on the forearm rather than the wrist. She also possessed a 'finger-watch' set in a ring, with an alarm that prodded her finger</a:t>
            </a:r>
          </a:p>
          <a:p>
            <a:r>
              <a:rPr lang="en-IN" dirty="0">
                <a:latin typeface="Arial" panose="020B0604020202020204" pitchFamily="34" charset="0"/>
              </a:rPr>
              <a:t>In 1600s </a:t>
            </a:r>
            <a:r>
              <a:rPr lang="en-IN" b="0" i="0" dirty="0">
                <a:effectLst/>
                <a:latin typeface="Arial" panose="020B0604020202020204" pitchFamily="34" charset="0"/>
              </a:rPr>
              <a:t>The </a:t>
            </a:r>
            <a:r>
              <a:rPr lang="en-IN" b="0" i="0" strike="noStrike" dirty="0">
                <a:effectLst/>
                <a:latin typeface="Arial" panose="020B0604020202020204" pitchFamily="34" charset="0"/>
              </a:rPr>
              <a:t>Qing Dynasty</a:t>
            </a:r>
            <a:r>
              <a:rPr lang="en-IN" b="0" i="0" dirty="0">
                <a:effectLst/>
                <a:latin typeface="Arial" panose="020B0604020202020204" pitchFamily="34" charset="0"/>
              </a:rPr>
              <a:t> saw the introduction of a fully functional </a:t>
            </a:r>
            <a:r>
              <a:rPr lang="en-IN" b="0" i="0" strike="noStrike" dirty="0">
                <a:effectLst/>
                <a:latin typeface="Arial" panose="020B0604020202020204" pitchFamily="34" charset="0"/>
              </a:rPr>
              <a:t>abacus</a:t>
            </a:r>
            <a:r>
              <a:rPr lang="en-IN" b="0" i="0" dirty="0">
                <a:effectLst/>
                <a:latin typeface="Arial" panose="020B0604020202020204" pitchFamily="34" charset="0"/>
              </a:rPr>
              <a:t> on a </a:t>
            </a:r>
            <a:r>
              <a:rPr lang="en-IN" b="0" i="0" strike="noStrike" dirty="0">
                <a:effectLst/>
                <a:latin typeface="Arial" panose="020B0604020202020204" pitchFamily="34" charset="0"/>
              </a:rPr>
              <a:t>ring</a:t>
            </a:r>
            <a:r>
              <a:rPr lang="en-IN" b="0" i="0" dirty="0">
                <a:effectLst/>
                <a:latin typeface="Arial" panose="020B0604020202020204" pitchFamily="34" charset="0"/>
              </a:rPr>
              <a:t>, which could be used while it was being worn.</a:t>
            </a:r>
          </a:p>
          <a:p>
            <a:r>
              <a:rPr lang="en-IN" b="0" i="0" dirty="0">
                <a:effectLst/>
                <a:latin typeface="Arial" panose="020B0604020202020204" pitchFamily="34" charset="0"/>
              </a:rPr>
              <a:t>In 1961, mathematicians </a:t>
            </a:r>
            <a:r>
              <a:rPr lang="en-IN" b="0" i="0" strike="noStrike" dirty="0">
                <a:effectLst/>
                <a:latin typeface="Arial" panose="020B0604020202020204" pitchFamily="34" charset="0"/>
              </a:rPr>
              <a:t>Edward O. Thorp</a:t>
            </a:r>
            <a:r>
              <a:rPr lang="en-IN" b="0" i="0" dirty="0">
                <a:effectLst/>
                <a:latin typeface="Arial" panose="020B0604020202020204" pitchFamily="34" charset="0"/>
              </a:rPr>
              <a:t> and </a:t>
            </a:r>
            <a:r>
              <a:rPr lang="en-IN" b="0" i="0" strike="noStrike" dirty="0">
                <a:effectLst/>
                <a:latin typeface="Arial" panose="020B0604020202020204" pitchFamily="34" charset="0"/>
              </a:rPr>
              <a:t>Claude Shannon</a:t>
            </a:r>
            <a:r>
              <a:rPr lang="en-IN" b="0" i="0" dirty="0">
                <a:effectLst/>
                <a:latin typeface="Arial" panose="020B0604020202020204" pitchFamily="34" charset="0"/>
              </a:rPr>
              <a:t> built some computerized timing devices to help them win at a game of roulette.</a:t>
            </a:r>
            <a:endParaRPr lang="en-IN" i="0" dirty="0">
              <a:effectLst/>
              <a:latin typeface="Roboto"/>
            </a:endParaRPr>
          </a:p>
        </p:txBody>
      </p:sp>
      <p:pic>
        <p:nvPicPr>
          <p:cNvPr id="8196" name="Picture 4" descr="[speed output image]">
            <a:extLst>
              <a:ext uri="{FF2B5EF4-FFF2-40B4-BE49-F238E27FC236}">
                <a16:creationId xmlns:a16="http://schemas.microsoft.com/office/drawing/2014/main" xmlns="" id="{3C8A69FF-8514-4500-A5D1-C40019369E18}"/>
              </a:ext>
            </a:extLst>
          </p:cNvPr>
          <p:cNvPicPr>
            <a:picLocks noChangeAspect="1" noChangeArrowheads="1" noCrop="1"/>
          </p:cNvPicPr>
          <p:nvPr/>
        </p:nvPicPr>
        <p:blipFill>
          <a:blip r:embed="rId2">
            <a:extLst>
              <a:ext uri="{28A0092B-C50C-407E-A947-70E740481C1C}">
                <a14:useLocalDpi xmlns:a14="http://schemas.microsoft.com/office/drawing/2010/main" xmlns="" val="0"/>
              </a:ext>
            </a:extLst>
          </a:blip>
          <a:srcRect/>
          <a:stretch>
            <a:fillRect/>
          </a:stretch>
        </p:blipFill>
        <p:spPr bwMode="auto">
          <a:xfrm>
            <a:off x="7591425" y="2076450"/>
            <a:ext cx="4533900" cy="3852764"/>
          </a:xfrm>
          <a:prstGeom prst="rect">
            <a:avLst/>
          </a:prstGeom>
          <a:noFill/>
          <a:extLst>
            <a:ext uri="{909E8E84-426E-40DD-AFC4-6F175D3DCCD1}">
              <a14:hiddenFill xmlns:a14="http://schemas.microsoft.com/office/drawing/2010/main" xmlns="">
                <a:solidFill>
                  <a:srgbClr val="FFFFFF"/>
                </a:solidFill>
              </a14:hiddenFill>
            </a:ext>
          </a:extLst>
        </p:spPr>
      </p:pic>
    </p:spTree>
    <p:extLst>
      <p:ext uri="{BB962C8B-B14F-4D97-AF65-F5344CB8AC3E}">
        <p14:creationId xmlns:p14="http://schemas.microsoft.com/office/powerpoint/2010/main" xmlns="" val="2965564673"/>
      </p:ext>
    </p:extLst>
  </p:cSld>
  <p:clrMapOvr>
    <a:masterClrMapping/>
  </p:clrMapOvr>
</p:sld>
</file>

<file path=ppt/theme/theme1.xml><?xml version="1.0" encoding="utf-8"?>
<a:theme xmlns:a="http://schemas.openxmlformats.org/drawingml/2006/main" name="ChronicleVTI">
  <a:themeElements>
    <a:clrScheme name="AnalogousFromDarkSeedLeftStep">
      <a:dk1>
        <a:srgbClr val="000000"/>
      </a:dk1>
      <a:lt1>
        <a:srgbClr val="FFFFFF"/>
      </a:lt1>
      <a:dk2>
        <a:srgbClr val="1D2334"/>
      </a:dk2>
      <a:lt2>
        <a:srgbClr val="E2E8E2"/>
      </a:lt2>
      <a:accent1>
        <a:srgbClr val="E729E7"/>
      </a:accent1>
      <a:accent2>
        <a:srgbClr val="8617D5"/>
      </a:accent2>
      <a:accent3>
        <a:srgbClr val="4829E7"/>
      </a:accent3>
      <a:accent4>
        <a:srgbClr val="1747D5"/>
      </a:accent4>
      <a:accent5>
        <a:srgbClr val="29A8E7"/>
      </a:accent5>
      <a:accent6>
        <a:srgbClr val="14B7A9"/>
      </a:accent6>
      <a:hlink>
        <a:srgbClr val="3F7FBF"/>
      </a:hlink>
      <a:folHlink>
        <a:srgbClr val="7F7F7F"/>
      </a:folHlink>
    </a:clrScheme>
    <a:fontScheme name="Univers Calisto">
      <a:majorFont>
        <a:latin typeface="Univers Condensed"/>
        <a:ea typeface=""/>
        <a:cs typeface=""/>
      </a:majorFont>
      <a:minorFont>
        <a:latin typeface="Calisto M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ChronicleVTI" id="{508E4D90-5116-4BF0-876B-3F422DD1F65F}" vid="{AA21DC3D-92A8-43A4-8358-ED428371CD55}"/>
    </a:ext>
  </a:extLst>
</a:theme>
</file>

<file path=docProps/app.xml><?xml version="1.0" encoding="utf-8"?>
<Properties xmlns="http://schemas.openxmlformats.org/officeDocument/2006/extended-properties" xmlns:vt="http://schemas.openxmlformats.org/officeDocument/2006/docPropsVTypes">
  <Template/>
  <TotalTime>392</TotalTime>
  <Words>439</Words>
  <Application>Microsoft Office PowerPoint</Application>
  <PresentationFormat>Custom</PresentationFormat>
  <Paragraphs>80</Paragraphs>
  <Slides>18</Slides>
  <Notes>0</Notes>
  <HiddenSlides>0</HiddenSlides>
  <MMClips>1</MMClips>
  <ScaleCrop>false</ScaleCrop>
  <HeadingPairs>
    <vt:vector size="4" baseType="variant">
      <vt:variant>
        <vt:lpstr>Theme</vt:lpstr>
      </vt:variant>
      <vt:variant>
        <vt:i4>1</vt:i4>
      </vt:variant>
      <vt:variant>
        <vt:lpstr>Slide Titles</vt:lpstr>
      </vt:variant>
      <vt:variant>
        <vt:i4>18</vt:i4>
      </vt:variant>
    </vt:vector>
  </HeadingPairs>
  <TitlesOfParts>
    <vt:vector size="19" baseType="lpstr">
      <vt:lpstr>ChronicleVTI</vt:lpstr>
      <vt:lpstr>WEARABLE COMPUTING</vt:lpstr>
      <vt:lpstr>Slide 2</vt:lpstr>
      <vt:lpstr>Discussion outline:</vt:lpstr>
      <vt:lpstr>Introduction</vt:lpstr>
      <vt:lpstr>Definition &amp; Its meaning </vt:lpstr>
      <vt:lpstr>   Evolution Of wearable computing</vt:lpstr>
      <vt:lpstr>Slide 7</vt:lpstr>
      <vt:lpstr> Characteristics Of Wearable Computing </vt:lpstr>
      <vt:lpstr>History Of Wearable Computing 1500-2010</vt:lpstr>
      <vt:lpstr>History Of Wearable Computing 1500-2010</vt:lpstr>
      <vt:lpstr>Application area </vt:lpstr>
      <vt:lpstr>Other Applications Areas</vt:lpstr>
      <vt:lpstr>Advantages</vt:lpstr>
      <vt:lpstr>Disadvantages</vt:lpstr>
      <vt:lpstr>Future Of Wearable Computing </vt:lpstr>
      <vt:lpstr>Sixth-sense Wearable computing </vt:lpstr>
      <vt:lpstr>Slide 17</vt:lpstr>
      <vt:lpstr>Slide 18</vt:lpstr>
    </vt:vector>
  </TitlesOfParts>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WEARABLE COMPUTING</dc:title>
  <dc:creator>anushi</dc:creator>
  <cp:lastModifiedBy>Dhruvin Vachhani</cp:lastModifiedBy>
  <cp:revision>25</cp:revision>
  <dcterms:created xsi:type="dcterms:W3CDTF">2021-02-24T10:49:39Z</dcterms:created>
  <dcterms:modified xsi:type="dcterms:W3CDTF">2023-01-31T18:17:04Z</dcterms:modified>
</cp:coreProperties>
</file>

<file path=docProps/thumbnail.jpeg>
</file>